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76" r:id="rId3"/>
    <p:sldMasterId id="2147483688" r:id="rId4"/>
    <p:sldMasterId id="2147483700" r:id="rId5"/>
    <p:sldMasterId id="2147483712" r:id="rId6"/>
    <p:sldMasterId id="2147483731" r:id="rId7"/>
  </p:sldMasterIdLst>
  <p:notesMasterIdLst>
    <p:notesMasterId r:id="rId45"/>
  </p:notesMasterIdLst>
  <p:handoutMasterIdLst>
    <p:handoutMasterId r:id="rId46"/>
  </p:handoutMasterIdLst>
  <p:sldIdLst>
    <p:sldId id="297" r:id="rId8"/>
    <p:sldId id="278" r:id="rId9"/>
    <p:sldId id="279" r:id="rId10"/>
    <p:sldId id="280" r:id="rId11"/>
    <p:sldId id="281" r:id="rId12"/>
    <p:sldId id="282" r:id="rId13"/>
    <p:sldId id="283" r:id="rId14"/>
    <p:sldId id="256" r:id="rId15"/>
    <p:sldId id="258" r:id="rId16"/>
    <p:sldId id="260" r:id="rId17"/>
    <p:sldId id="261" r:id="rId18"/>
    <p:sldId id="259" r:id="rId19"/>
    <p:sldId id="263" r:id="rId20"/>
    <p:sldId id="264" r:id="rId21"/>
    <p:sldId id="265" r:id="rId22"/>
    <p:sldId id="268" r:id="rId23"/>
    <p:sldId id="266" r:id="rId24"/>
    <p:sldId id="267" r:id="rId25"/>
    <p:sldId id="270" r:id="rId26"/>
    <p:sldId id="271" r:id="rId27"/>
    <p:sldId id="273" r:id="rId28"/>
    <p:sldId id="274" r:id="rId29"/>
    <p:sldId id="275" r:id="rId30"/>
    <p:sldId id="288" r:id="rId31"/>
    <p:sldId id="284" r:id="rId32"/>
    <p:sldId id="285" r:id="rId33"/>
    <p:sldId id="290" r:id="rId34"/>
    <p:sldId id="291" r:id="rId35"/>
    <p:sldId id="292" r:id="rId36"/>
    <p:sldId id="296" r:id="rId37"/>
    <p:sldId id="293" r:id="rId38"/>
    <p:sldId id="294" r:id="rId39"/>
    <p:sldId id="295" r:id="rId40"/>
    <p:sldId id="276" r:id="rId41"/>
    <p:sldId id="277" r:id="rId42"/>
    <p:sldId id="287" r:id="rId43"/>
    <p:sldId id="298" r:id="rId44"/>
  </p:sldIdLst>
  <p:sldSz cx="9144000" cy="5143500" type="screen16x9"/>
  <p:notesSz cx="6858000" cy="9144000"/>
  <p:defaultTextStyle>
    <a:defPPr>
      <a:defRPr lang="en-US"/>
    </a:defPPr>
    <a:lvl1pPr marL="0" algn="l" defTabSz="914243" rtl="0" eaLnBrk="1" latinLnBrk="0" hangingPunct="1">
      <a:defRPr sz="1800" kern="1200">
        <a:solidFill>
          <a:schemeClr val="tx1"/>
        </a:solidFill>
        <a:latin typeface="+mn-lt"/>
        <a:ea typeface="+mn-ea"/>
        <a:cs typeface="+mn-cs"/>
      </a:defRPr>
    </a:lvl1pPr>
    <a:lvl2pPr marL="457118" algn="l" defTabSz="914243" rtl="0" eaLnBrk="1" latinLnBrk="0" hangingPunct="1">
      <a:defRPr sz="1800" kern="1200">
        <a:solidFill>
          <a:schemeClr val="tx1"/>
        </a:solidFill>
        <a:latin typeface="+mn-lt"/>
        <a:ea typeface="+mn-ea"/>
        <a:cs typeface="+mn-cs"/>
      </a:defRPr>
    </a:lvl2pPr>
    <a:lvl3pPr marL="914243" algn="l" defTabSz="914243" rtl="0" eaLnBrk="1" latinLnBrk="0" hangingPunct="1">
      <a:defRPr sz="1800" kern="1200">
        <a:solidFill>
          <a:schemeClr val="tx1"/>
        </a:solidFill>
        <a:latin typeface="+mn-lt"/>
        <a:ea typeface="+mn-ea"/>
        <a:cs typeface="+mn-cs"/>
      </a:defRPr>
    </a:lvl3pPr>
    <a:lvl4pPr marL="1371362" algn="l" defTabSz="914243" rtl="0" eaLnBrk="1" latinLnBrk="0" hangingPunct="1">
      <a:defRPr sz="1800" kern="1200">
        <a:solidFill>
          <a:schemeClr val="tx1"/>
        </a:solidFill>
        <a:latin typeface="+mn-lt"/>
        <a:ea typeface="+mn-ea"/>
        <a:cs typeface="+mn-cs"/>
      </a:defRPr>
    </a:lvl4pPr>
    <a:lvl5pPr marL="1828484" algn="l" defTabSz="914243" rtl="0" eaLnBrk="1" latinLnBrk="0" hangingPunct="1">
      <a:defRPr sz="1800" kern="1200">
        <a:solidFill>
          <a:schemeClr val="tx1"/>
        </a:solidFill>
        <a:latin typeface="+mn-lt"/>
        <a:ea typeface="+mn-ea"/>
        <a:cs typeface="+mn-cs"/>
      </a:defRPr>
    </a:lvl5pPr>
    <a:lvl6pPr marL="2285601" algn="l" defTabSz="914243" rtl="0" eaLnBrk="1" latinLnBrk="0" hangingPunct="1">
      <a:defRPr sz="1800" kern="1200">
        <a:solidFill>
          <a:schemeClr val="tx1"/>
        </a:solidFill>
        <a:latin typeface="+mn-lt"/>
        <a:ea typeface="+mn-ea"/>
        <a:cs typeface="+mn-cs"/>
      </a:defRPr>
    </a:lvl6pPr>
    <a:lvl7pPr marL="2742719" algn="l" defTabSz="914243" rtl="0" eaLnBrk="1" latinLnBrk="0" hangingPunct="1">
      <a:defRPr sz="1800" kern="1200">
        <a:solidFill>
          <a:schemeClr val="tx1"/>
        </a:solidFill>
        <a:latin typeface="+mn-lt"/>
        <a:ea typeface="+mn-ea"/>
        <a:cs typeface="+mn-cs"/>
      </a:defRPr>
    </a:lvl7pPr>
    <a:lvl8pPr marL="3199840" algn="l" defTabSz="914243" rtl="0" eaLnBrk="1" latinLnBrk="0" hangingPunct="1">
      <a:defRPr sz="1800" kern="1200">
        <a:solidFill>
          <a:schemeClr val="tx1"/>
        </a:solidFill>
        <a:latin typeface="+mn-lt"/>
        <a:ea typeface="+mn-ea"/>
        <a:cs typeface="+mn-cs"/>
      </a:defRPr>
    </a:lvl8pPr>
    <a:lvl9pPr marL="3656960" algn="l" defTabSz="91424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4890" autoAdjust="0"/>
    <p:restoredTop sz="94660"/>
  </p:normalViewPr>
  <p:slideViewPr>
    <p:cSldViewPr>
      <p:cViewPr>
        <p:scale>
          <a:sx n="90" d="100"/>
          <a:sy n="90" d="100"/>
        </p:scale>
        <p:origin x="-1090" y="-41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viewProps" Target="viewProps.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F59BA8-00FC-48E8-8472-36C0C7FB1B84}" type="datetimeFigureOut">
              <a:rPr lang="en-IN" smtClean="0"/>
              <a:t>03-12-2021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EB9CE0A-0713-4ADF-B20B-896ED092B5C9}" type="slidenum">
              <a:rPr lang="en-IN" smtClean="0"/>
              <a:t>‹#›</a:t>
            </a:fld>
            <a:endParaRPr lang="en-IN"/>
          </a:p>
        </p:txBody>
      </p:sp>
    </p:spTree>
    <p:extLst>
      <p:ext uri="{BB962C8B-B14F-4D97-AF65-F5344CB8AC3E}">
        <p14:creationId xmlns:p14="http://schemas.microsoft.com/office/powerpoint/2010/main" val="925671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6A5B1B-B87B-4061-9BBD-4033A34FE57D}" type="datetimeFigureOut">
              <a:rPr lang="en-US" smtClean="0"/>
              <a:t>12/3/2021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4B8113-BE6B-435F-97DC-568B6CCD1446}" type="slidenum">
              <a:rPr lang="en-US" smtClean="0"/>
              <a:t>‹#›</a:t>
            </a:fld>
            <a:endParaRPr lang="en-US"/>
          </a:p>
        </p:txBody>
      </p:sp>
    </p:spTree>
    <p:extLst>
      <p:ext uri="{BB962C8B-B14F-4D97-AF65-F5344CB8AC3E}">
        <p14:creationId xmlns:p14="http://schemas.microsoft.com/office/powerpoint/2010/main" val="1628415223"/>
      </p:ext>
    </p:extLst>
  </p:cSld>
  <p:clrMap bg1="lt1" tx1="dk1" bg2="lt2" tx2="dk2" accent1="accent1" accent2="accent2" accent3="accent3" accent4="accent4" accent5="accent5" accent6="accent6" hlink="hlink" folHlink="folHlink"/>
  <p:notesStyle>
    <a:lvl1pPr marL="0" algn="l" defTabSz="914243" rtl="0" eaLnBrk="1" latinLnBrk="0" hangingPunct="1">
      <a:defRPr sz="1200" kern="1200">
        <a:solidFill>
          <a:schemeClr val="tx1"/>
        </a:solidFill>
        <a:latin typeface="+mn-lt"/>
        <a:ea typeface="+mn-ea"/>
        <a:cs typeface="+mn-cs"/>
      </a:defRPr>
    </a:lvl1pPr>
    <a:lvl2pPr marL="457118" algn="l" defTabSz="914243" rtl="0" eaLnBrk="1" latinLnBrk="0" hangingPunct="1">
      <a:defRPr sz="1200" kern="1200">
        <a:solidFill>
          <a:schemeClr val="tx1"/>
        </a:solidFill>
        <a:latin typeface="+mn-lt"/>
        <a:ea typeface="+mn-ea"/>
        <a:cs typeface="+mn-cs"/>
      </a:defRPr>
    </a:lvl2pPr>
    <a:lvl3pPr marL="914243" algn="l" defTabSz="914243" rtl="0" eaLnBrk="1" latinLnBrk="0" hangingPunct="1">
      <a:defRPr sz="1200" kern="1200">
        <a:solidFill>
          <a:schemeClr val="tx1"/>
        </a:solidFill>
        <a:latin typeface="+mn-lt"/>
        <a:ea typeface="+mn-ea"/>
        <a:cs typeface="+mn-cs"/>
      </a:defRPr>
    </a:lvl3pPr>
    <a:lvl4pPr marL="1371362" algn="l" defTabSz="914243" rtl="0" eaLnBrk="1" latinLnBrk="0" hangingPunct="1">
      <a:defRPr sz="1200" kern="1200">
        <a:solidFill>
          <a:schemeClr val="tx1"/>
        </a:solidFill>
        <a:latin typeface="+mn-lt"/>
        <a:ea typeface="+mn-ea"/>
        <a:cs typeface="+mn-cs"/>
      </a:defRPr>
    </a:lvl4pPr>
    <a:lvl5pPr marL="1828484" algn="l" defTabSz="914243" rtl="0" eaLnBrk="1" latinLnBrk="0" hangingPunct="1">
      <a:defRPr sz="1200" kern="1200">
        <a:solidFill>
          <a:schemeClr val="tx1"/>
        </a:solidFill>
        <a:latin typeface="+mn-lt"/>
        <a:ea typeface="+mn-ea"/>
        <a:cs typeface="+mn-cs"/>
      </a:defRPr>
    </a:lvl5pPr>
    <a:lvl6pPr marL="2285601" algn="l" defTabSz="914243" rtl="0" eaLnBrk="1" latinLnBrk="0" hangingPunct="1">
      <a:defRPr sz="1200" kern="1200">
        <a:solidFill>
          <a:schemeClr val="tx1"/>
        </a:solidFill>
        <a:latin typeface="+mn-lt"/>
        <a:ea typeface="+mn-ea"/>
        <a:cs typeface="+mn-cs"/>
      </a:defRPr>
    </a:lvl6pPr>
    <a:lvl7pPr marL="2742719" algn="l" defTabSz="914243" rtl="0" eaLnBrk="1" latinLnBrk="0" hangingPunct="1">
      <a:defRPr sz="1200" kern="1200">
        <a:solidFill>
          <a:schemeClr val="tx1"/>
        </a:solidFill>
        <a:latin typeface="+mn-lt"/>
        <a:ea typeface="+mn-ea"/>
        <a:cs typeface="+mn-cs"/>
      </a:defRPr>
    </a:lvl7pPr>
    <a:lvl8pPr marL="3199840" algn="l" defTabSz="914243" rtl="0" eaLnBrk="1" latinLnBrk="0" hangingPunct="1">
      <a:defRPr sz="1200" kern="1200">
        <a:solidFill>
          <a:schemeClr val="tx1"/>
        </a:solidFill>
        <a:latin typeface="+mn-lt"/>
        <a:ea typeface="+mn-ea"/>
        <a:cs typeface="+mn-cs"/>
      </a:defRPr>
    </a:lvl8pPr>
    <a:lvl9pPr marL="3656960" algn="l" defTabSz="91424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defTabSz="914400">
              <a:defRPr/>
            </a:pPr>
            <a:fld id="{19462123-8777-442A-B81D-C2156BD21722}" type="slidenum">
              <a:rPr lang="en-US" smtClean="0">
                <a:solidFill>
                  <a:prstClr val="black"/>
                </a:solidFill>
              </a:rPr>
              <a:pPr defTabSz="914400">
                <a:defRPr/>
              </a:pPr>
              <a:t>1</a:t>
            </a:fld>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D4B8113-BE6B-435F-97DC-568B6CCD1446}" type="slidenum">
              <a:rPr lang="en-US" smtClean="0"/>
              <a:t>2</a:t>
            </a:fld>
            <a:endParaRPr lang="en-US"/>
          </a:p>
        </p:txBody>
      </p:sp>
    </p:spTree>
    <p:extLst>
      <p:ext uri="{BB962C8B-B14F-4D97-AF65-F5344CB8AC3E}">
        <p14:creationId xmlns:p14="http://schemas.microsoft.com/office/powerpoint/2010/main" val="2508119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dbff13ad4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dbff13ad4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636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dc0b6fb92c_2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 name="Google Shape;449;gdc0b6fb92c_2_2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831133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dc0b6fb92c_2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gdc0b6fb92c_2_2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580264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41"/>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18" indent="0" algn="ctr">
              <a:buNone/>
              <a:defRPr>
                <a:solidFill>
                  <a:schemeClr val="tx1">
                    <a:tint val="75000"/>
                  </a:schemeClr>
                </a:solidFill>
              </a:defRPr>
            </a:lvl2pPr>
            <a:lvl3pPr marL="914243" indent="0" algn="ctr">
              <a:buNone/>
              <a:defRPr>
                <a:solidFill>
                  <a:schemeClr val="tx1">
                    <a:tint val="75000"/>
                  </a:schemeClr>
                </a:solidFill>
              </a:defRPr>
            </a:lvl3pPr>
            <a:lvl4pPr marL="1371362" indent="0" algn="ctr">
              <a:buNone/>
              <a:defRPr>
                <a:solidFill>
                  <a:schemeClr val="tx1">
                    <a:tint val="75000"/>
                  </a:schemeClr>
                </a:solidFill>
              </a:defRPr>
            </a:lvl4pPr>
            <a:lvl5pPr marL="1828484" indent="0" algn="ctr">
              <a:buNone/>
              <a:defRPr>
                <a:solidFill>
                  <a:schemeClr val="tx1">
                    <a:tint val="75000"/>
                  </a:schemeClr>
                </a:solidFill>
              </a:defRPr>
            </a:lvl5pPr>
            <a:lvl6pPr marL="2285601" indent="0" algn="ctr">
              <a:buNone/>
              <a:defRPr>
                <a:solidFill>
                  <a:schemeClr val="tx1">
                    <a:tint val="75000"/>
                  </a:schemeClr>
                </a:solidFill>
              </a:defRPr>
            </a:lvl6pPr>
            <a:lvl7pPr marL="2742719" indent="0" algn="ctr">
              <a:buNone/>
              <a:defRPr>
                <a:solidFill>
                  <a:schemeClr val="tx1">
                    <a:tint val="75000"/>
                  </a:schemeClr>
                </a:solidFill>
              </a:defRPr>
            </a:lvl7pPr>
            <a:lvl8pPr marL="3199840" indent="0" algn="ctr">
              <a:buNone/>
              <a:defRPr>
                <a:solidFill>
                  <a:schemeClr val="tx1">
                    <a:tint val="75000"/>
                  </a:schemeClr>
                </a:solidFill>
              </a:defRPr>
            </a:lvl8pPr>
            <a:lvl9pPr marL="365696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DC27846-B094-4A61-88CF-72E50A70052F}" type="datetime1">
              <a:rPr lang="en-US" smtClean="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07634A-07AB-41B5-B7C1-7B03D70C8600}" type="datetime1">
              <a:rPr lang="en-US" smtClean="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95"/>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95"/>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218508-D1C0-4C54-828B-C40B0A5EF515}" type="datetime1">
              <a:rPr lang="en-US" smtClean="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11" tIns="91411" rIns="91411" bIns="91411"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11" tIns="91411" rIns="91411" bIns="91411" anchor="t" anchorCtr="0">
            <a:normAutofit/>
          </a:bodyPr>
          <a:lstStyle>
            <a:lvl1pPr marL="457118" lvl="0" indent="-317444">
              <a:spcBef>
                <a:spcPts val="0"/>
              </a:spcBef>
              <a:spcAft>
                <a:spcPts val="0"/>
              </a:spcAft>
              <a:buSzPts val="1400"/>
              <a:buChar char="●"/>
              <a:defRPr sz="1400"/>
            </a:lvl1pPr>
            <a:lvl2pPr marL="914243" lvl="1" indent="-304748">
              <a:spcBef>
                <a:spcPts val="0"/>
              </a:spcBef>
              <a:spcAft>
                <a:spcPts val="0"/>
              </a:spcAft>
              <a:buSzPts val="1200"/>
              <a:buChar char="○"/>
              <a:defRPr sz="1200"/>
            </a:lvl2pPr>
            <a:lvl3pPr marL="1371362" lvl="2" indent="-304748">
              <a:spcBef>
                <a:spcPts val="0"/>
              </a:spcBef>
              <a:spcAft>
                <a:spcPts val="0"/>
              </a:spcAft>
              <a:buSzPts val="1200"/>
              <a:buChar char="■"/>
              <a:defRPr sz="1200"/>
            </a:lvl3pPr>
            <a:lvl4pPr marL="1828484" lvl="3" indent="-304748">
              <a:spcBef>
                <a:spcPts val="0"/>
              </a:spcBef>
              <a:spcAft>
                <a:spcPts val="0"/>
              </a:spcAft>
              <a:buSzPts val="1200"/>
              <a:buChar char="●"/>
              <a:defRPr sz="1200"/>
            </a:lvl4pPr>
            <a:lvl5pPr marL="2285601" lvl="4" indent="-304748">
              <a:spcBef>
                <a:spcPts val="0"/>
              </a:spcBef>
              <a:spcAft>
                <a:spcPts val="0"/>
              </a:spcAft>
              <a:buSzPts val="1200"/>
              <a:buChar char="○"/>
              <a:defRPr sz="1200"/>
            </a:lvl5pPr>
            <a:lvl6pPr marL="2742719" lvl="5" indent="-304748">
              <a:spcBef>
                <a:spcPts val="0"/>
              </a:spcBef>
              <a:spcAft>
                <a:spcPts val="0"/>
              </a:spcAft>
              <a:buSzPts val="1200"/>
              <a:buChar char="■"/>
              <a:defRPr sz="1200"/>
            </a:lvl6pPr>
            <a:lvl7pPr marL="3199840" lvl="6" indent="-304748">
              <a:spcBef>
                <a:spcPts val="0"/>
              </a:spcBef>
              <a:spcAft>
                <a:spcPts val="0"/>
              </a:spcAft>
              <a:buSzPts val="1200"/>
              <a:buChar char="●"/>
              <a:defRPr sz="1200"/>
            </a:lvl7pPr>
            <a:lvl8pPr marL="3656960" lvl="7" indent="-304748">
              <a:spcBef>
                <a:spcPts val="0"/>
              </a:spcBef>
              <a:spcAft>
                <a:spcPts val="0"/>
              </a:spcAft>
              <a:buSzPts val="1200"/>
              <a:buChar char="○"/>
              <a:defRPr sz="1200"/>
            </a:lvl8pPr>
            <a:lvl9pPr marL="4114085" lvl="8" indent="-304748">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11" tIns="91411" rIns="91411" bIns="91411" anchor="t" anchorCtr="0">
            <a:normAutofit/>
          </a:bodyPr>
          <a:lstStyle>
            <a:lvl1pPr marL="457118" lvl="0" indent="-317444">
              <a:spcBef>
                <a:spcPts val="0"/>
              </a:spcBef>
              <a:spcAft>
                <a:spcPts val="0"/>
              </a:spcAft>
              <a:buSzPts val="1400"/>
              <a:buChar char="●"/>
              <a:defRPr sz="1400"/>
            </a:lvl1pPr>
            <a:lvl2pPr marL="914243" lvl="1" indent="-304748">
              <a:spcBef>
                <a:spcPts val="0"/>
              </a:spcBef>
              <a:spcAft>
                <a:spcPts val="0"/>
              </a:spcAft>
              <a:buSzPts val="1200"/>
              <a:buChar char="○"/>
              <a:defRPr sz="1200"/>
            </a:lvl2pPr>
            <a:lvl3pPr marL="1371362" lvl="2" indent="-304748">
              <a:spcBef>
                <a:spcPts val="0"/>
              </a:spcBef>
              <a:spcAft>
                <a:spcPts val="0"/>
              </a:spcAft>
              <a:buSzPts val="1200"/>
              <a:buChar char="■"/>
              <a:defRPr sz="1200"/>
            </a:lvl3pPr>
            <a:lvl4pPr marL="1828484" lvl="3" indent="-304748">
              <a:spcBef>
                <a:spcPts val="0"/>
              </a:spcBef>
              <a:spcAft>
                <a:spcPts val="0"/>
              </a:spcAft>
              <a:buSzPts val="1200"/>
              <a:buChar char="●"/>
              <a:defRPr sz="1200"/>
            </a:lvl4pPr>
            <a:lvl5pPr marL="2285601" lvl="4" indent="-304748">
              <a:spcBef>
                <a:spcPts val="0"/>
              </a:spcBef>
              <a:spcAft>
                <a:spcPts val="0"/>
              </a:spcAft>
              <a:buSzPts val="1200"/>
              <a:buChar char="○"/>
              <a:defRPr sz="1200"/>
            </a:lvl5pPr>
            <a:lvl6pPr marL="2742719" lvl="5" indent="-304748">
              <a:spcBef>
                <a:spcPts val="0"/>
              </a:spcBef>
              <a:spcAft>
                <a:spcPts val="0"/>
              </a:spcAft>
              <a:buSzPts val="1200"/>
              <a:buChar char="■"/>
              <a:defRPr sz="1200"/>
            </a:lvl6pPr>
            <a:lvl7pPr marL="3199840" lvl="6" indent="-304748">
              <a:spcBef>
                <a:spcPts val="0"/>
              </a:spcBef>
              <a:spcAft>
                <a:spcPts val="0"/>
              </a:spcAft>
              <a:buSzPts val="1200"/>
              <a:buChar char="●"/>
              <a:defRPr sz="1200"/>
            </a:lvl7pPr>
            <a:lvl8pPr marL="3656960" lvl="7" indent="-304748">
              <a:spcBef>
                <a:spcPts val="0"/>
              </a:spcBef>
              <a:spcAft>
                <a:spcPts val="0"/>
              </a:spcAft>
              <a:buSzPts val="1200"/>
              <a:buChar char="○"/>
              <a:defRPr sz="1200"/>
            </a:lvl8pPr>
            <a:lvl9pPr marL="4114085" lvl="8" indent="-304748">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11" tIns="91411" rIns="91411" bIns="91411"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0912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11" tIns="91411" rIns="91411" bIns="91411"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11" tIns="91411" rIns="91411" bIns="91411" anchor="t" anchorCtr="0">
            <a:normAutofit/>
          </a:bodyPr>
          <a:lstStyle>
            <a:lvl1pPr marL="457118" lvl="0" indent="-342839">
              <a:spcBef>
                <a:spcPts val="0"/>
              </a:spcBef>
              <a:spcAft>
                <a:spcPts val="0"/>
              </a:spcAft>
              <a:buSzPts val="1800"/>
              <a:buChar char="●"/>
              <a:defRPr/>
            </a:lvl1pPr>
            <a:lvl2pPr marL="914243" lvl="1" indent="-317444">
              <a:spcBef>
                <a:spcPts val="0"/>
              </a:spcBef>
              <a:spcAft>
                <a:spcPts val="0"/>
              </a:spcAft>
              <a:buSzPts val="1400"/>
              <a:buChar char="○"/>
              <a:defRPr/>
            </a:lvl2pPr>
            <a:lvl3pPr marL="1371362" lvl="2" indent="-317444">
              <a:spcBef>
                <a:spcPts val="0"/>
              </a:spcBef>
              <a:spcAft>
                <a:spcPts val="0"/>
              </a:spcAft>
              <a:buSzPts val="1400"/>
              <a:buChar char="■"/>
              <a:defRPr/>
            </a:lvl3pPr>
            <a:lvl4pPr marL="1828484" lvl="3" indent="-317444">
              <a:spcBef>
                <a:spcPts val="0"/>
              </a:spcBef>
              <a:spcAft>
                <a:spcPts val="0"/>
              </a:spcAft>
              <a:buSzPts val="1400"/>
              <a:buChar char="●"/>
              <a:defRPr/>
            </a:lvl4pPr>
            <a:lvl5pPr marL="2285601" lvl="4" indent="-317444">
              <a:spcBef>
                <a:spcPts val="0"/>
              </a:spcBef>
              <a:spcAft>
                <a:spcPts val="0"/>
              </a:spcAft>
              <a:buSzPts val="1400"/>
              <a:buChar char="○"/>
              <a:defRPr/>
            </a:lvl5pPr>
            <a:lvl6pPr marL="2742719" lvl="5" indent="-317444">
              <a:spcBef>
                <a:spcPts val="0"/>
              </a:spcBef>
              <a:spcAft>
                <a:spcPts val="0"/>
              </a:spcAft>
              <a:buSzPts val="1400"/>
              <a:buChar char="■"/>
              <a:defRPr/>
            </a:lvl6pPr>
            <a:lvl7pPr marL="3199840" lvl="6" indent="-317444">
              <a:spcBef>
                <a:spcPts val="0"/>
              </a:spcBef>
              <a:spcAft>
                <a:spcPts val="0"/>
              </a:spcAft>
              <a:buSzPts val="1400"/>
              <a:buChar char="●"/>
              <a:defRPr/>
            </a:lvl7pPr>
            <a:lvl8pPr marL="3656960" lvl="7" indent="-317444">
              <a:spcBef>
                <a:spcPts val="0"/>
              </a:spcBef>
              <a:spcAft>
                <a:spcPts val="0"/>
              </a:spcAft>
              <a:buSzPts val="1400"/>
              <a:buChar char="○"/>
              <a:defRPr/>
            </a:lvl8pPr>
            <a:lvl9pPr marL="4114085" lvl="8" indent="-31744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11" tIns="91411" rIns="91411" bIns="91411"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388518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0"/>
        <p:cNvGrpSpPr/>
        <p:nvPr/>
      </p:nvGrpSpPr>
      <p:grpSpPr>
        <a:xfrm>
          <a:off x="0" y="0"/>
          <a:ext cx="0" cy="0"/>
          <a:chOff x="0" y="0"/>
          <a:chExt cx="0" cy="0"/>
        </a:xfrm>
      </p:grpSpPr>
      <p:sp>
        <p:nvSpPr>
          <p:cNvPr id="95" name="Google Shape;95;p18"/>
          <p:cNvSpPr txBox="1">
            <a:spLocks noGrp="1"/>
          </p:cNvSpPr>
          <p:nvPr>
            <p:ph type="title"/>
          </p:nvPr>
        </p:nvSpPr>
        <p:spPr>
          <a:xfrm>
            <a:off x="730000" y="1318650"/>
            <a:ext cx="3300900" cy="1687200"/>
          </a:xfrm>
          <a:prstGeom prst="rect">
            <a:avLst/>
          </a:prstGeom>
          <a:noFill/>
          <a:ln>
            <a:noFill/>
          </a:ln>
        </p:spPr>
        <p:txBody>
          <a:bodyPr spcFirstLastPara="1" wrap="square" lIns="91411" tIns="91411" rIns="91411" bIns="91411"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96" name="Google Shape;96;p18"/>
          <p:cNvSpPr txBox="1">
            <a:spLocks noGrp="1"/>
          </p:cNvSpPr>
          <p:nvPr>
            <p:ph type="subTitle" idx="1"/>
          </p:nvPr>
        </p:nvSpPr>
        <p:spPr>
          <a:xfrm>
            <a:off x="724950" y="3161525"/>
            <a:ext cx="3300900" cy="759000"/>
          </a:xfrm>
          <a:prstGeom prst="rect">
            <a:avLst/>
          </a:prstGeom>
          <a:noFill/>
          <a:ln>
            <a:noFill/>
          </a:ln>
        </p:spPr>
        <p:txBody>
          <a:bodyPr spcFirstLastPara="1" wrap="square" lIns="91411" tIns="91411" rIns="91411" bIns="91411" anchor="t" anchorCtr="0">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97" name="Google Shape;97;p18"/>
          <p:cNvSpPr txBox="1">
            <a:spLocks noGrp="1"/>
          </p:cNvSpPr>
          <p:nvPr>
            <p:ph type="body" idx="2"/>
          </p:nvPr>
        </p:nvSpPr>
        <p:spPr>
          <a:xfrm>
            <a:off x="5174225" y="1352625"/>
            <a:ext cx="3374400" cy="3025500"/>
          </a:xfrm>
          <a:prstGeom prst="rect">
            <a:avLst/>
          </a:prstGeom>
          <a:noFill/>
          <a:ln>
            <a:noFill/>
          </a:ln>
        </p:spPr>
        <p:txBody>
          <a:bodyPr spcFirstLastPara="1" wrap="square" lIns="91411" tIns="91411" rIns="91411" bIns="91411" anchor="t" anchorCtr="0">
            <a:normAutofit/>
          </a:bodyPr>
          <a:lstStyle>
            <a:lvl1pPr marL="457118" lvl="0" indent="-311097" algn="l">
              <a:lnSpc>
                <a:spcPct val="115000"/>
              </a:lnSpc>
              <a:spcBef>
                <a:spcPts val="0"/>
              </a:spcBef>
              <a:spcAft>
                <a:spcPts val="0"/>
              </a:spcAft>
              <a:buSzPts val="1300"/>
              <a:buChar char="●"/>
              <a:defRPr/>
            </a:lvl1pPr>
            <a:lvl2pPr marL="914243" lvl="1" indent="-298397" algn="l">
              <a:lnSpc>
                <a:spcPct val="115000"/>
              </a:lnSpc>
              <a:spcBef>
                <a:spcPts val="0"/>
              </a:spcBef>
              <a:spcAft>
                <a:spcPts val="0"/>
              </a:spcAft>
              <a:buSzPts val="1100"/>
              <a:buChar char="○"/>
              <a:defRPr/>
            </a:lvl2pPr>
            <a:lvl3pPr marL="1371362" lvl="2" indent="-298397" algn="l">
              <a:lnSpc>
                <a:spcPct val="115000"/>
              </a:lnSpc>
              <a:spcBef>
                <a:spcPts val="0"/>
              </a:spcBef>
              <a:spcAft>
                <a:spcPts val="0"/>
              </a:spcAft>
              <a:buSzPts val="1100"/>
              <a:buChar char="■"/>
              <a:defRPr/>
            </a:lvl3pPr>
            <a:lvl4pPr marL="1828484" lvl="3" indent="-298397" algn="l">
              <a:lnSpc>
                <a:spcPct val="115000"/>
              </a:lnSpc>
              <a:spcBef>
                <a:spcPts val="0"/>
              </a:spcBef>
              <a:spcAft>
                <a:spcPts val="0"/>
              </a:spcAft>
              <a:buSzPts val="1100"/>
              <a:buChar char="●"/>
              <a:defRPr/>
            </a:lvl4pPr>
            <a:lvl5pPr marL="2285601" lvl="4" indent="-298397" algn="l">
              <a:lnSpc>
                <a:spcPct val="115000"/>
              </a:lnSpc>
              <a:spcBef>
                <a:spcPts val="0"/>
              </a:spcBef>
              <a:spcAft>
                <a:spcPts val="0"/>
              </a:spcAft>
              <a:buSzPts val="1100"/>
              <a:buChar char="○"/>
              <a:defRPr/>
            </a:lvl5pPr>
            <a:lvl6pPr marL="2742719" lvl="5" indent="-298397" algn="l">
              <a:lnSpc>
                <a:spcPct val="115000"/>
              </a:lnSpc>
              <a:spcBef>
                <a:spcPts val="0"/>
              </a:spcBef>
              <a:spcAft>
                <a:spcPts val="0"/>
              </a:spcAft>
              <a:buSzPts val="1100"/>
              <a:buChar char="■"/>
              <a:defRPr/>
            </a:lvl6pPr>
            <a:lvl7pPr marL="3199840" lvl="6" indent="-298397" algn="l">
              <a:lnSpc>
                <a:spcPct val="115000"/>
              </a:lnSpc>
              <a:spcBef>
                <a:spcPts val="0"/>
              </a:spcBef>
              <a:spcAft>
                <a:spcPts val="0"/>
              </a:spcAft>
              <a:buSzPts val="1100"/>
              <a:buChar char="●"/>
              <a:defRPr/>
            </a:lvl7pPr>
            <a:lvl8pPr marL="3656960" lvl="7" indent="-298397" algn="l">
              <a:lnSpc>
                <a:spcPct val="115000"/>
              </a:lnSpc>
              <a:spcBef>
                <a:spcPts val="0"/>
              </a:spcBef>
              <a:spcAft>
                <a:spcPts val="0"/>
              </a:spcAft>
              <a:buSzPts val="1100"/>
              <a:buChar char="○"/>
              <a:defRPr/>
            </a:lvl8pPr>
            <a:lvl9pPr marL="4114085" lvl="8" indent="-298397" algn="l">
              <a:lnSpc>
                <a:spcPct val="115000"/>
              </a:lnSpc>
              <a:spcBef>
                <a:spcPts val="0"/>
              </a:spcBef>
              <a:spcAft>
                <a:spcPts val="0"/>
              </a:spcAft>
              <a:buSzPts val="1100"/>
              <a:buChar char="■"/>
              <a:defRPr/>
            </a:lvl9pPr>
          </a:lstStyle>
          <a:p>
            <a:endParaRPr/>
          </a:p>
        </p:txBody>
      </p:sp>
      <p:sp>
        <p:nvSpPr>
          <p:cNvPr id="98" name="Google Shape;98;p18"/>
          <p:cNvSpPr txBox="1">
            <a:spLocks noGrp="1"/>
          </p:cNvSpPr>
          <p:nvPr>
            <p:ph type="sldNum" idx="12"/>
          </p:nvPr>
        </p:nvSpPr>
        <p:spPr>
          <a:xfrm>
            <a:off x="8536302" y="4749851"/>
            <a:ext cx="548700" cy="393600"/>
          </a:xfrm>
          <a:prstGeom prst="rect">
            <a:avLst/>
          </a:prstGeom>
          <a:noFill/>
          <a:ln>
            <a:noFill/>
          </a:ln>
        </p:spPr>
        <p:txBody>
          <a:bodyPr spcFirstLastPara="1" wrap="square" lIns="91411" tIns="91411" rIns="91411" bIns="91411"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67692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1">
  <p:cSld name="Title and body_alt1">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61071" y="1924852"/>
            <a:ext cx="2304900" cy="1797300"/>
          </a:xfrm>
          <a:prstGeom prst="rect">
            <a:avLst/>
          </a:prstGeom>
          <a:noFill/>
          <a:ln>
            <a:noFill/>
          </a:ln>
        </p:spPr>
        <p:txBody>
          <a:bodyPr spcFirstLastPara="1" wrap="square" lIns="91411" tIns="91411" rIns="91411" bIns="91411" anchor="t" anchorCtr="0">
            <a:norm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02" name="Google Shape;102;p19"/>
          <p:cNvSpPr txBox="1">
            <a:spLocks noGrp="1"/>
          </p:cNvSpPr>
          <p:nvPr>
            <p:ph type="body" idx="1"/>
          </p:nvPr>
        </p:nvSpPr>
        <p:spPr>
          <a:xfrm>
            <a:off x="6451271" y="1924850"/>
            <a:ext cx="2304900" cy="1797300"/>
          </a:xfrm>
          <a:prstGeom prst="rect">
            <a:avLst/>
          </a:prstGeom>
          <a:noFill/>
          <a:ln>
            <a:noFill/>
          </a:ln>
        </p:spPr>
        <p:txBody>
          <a:bodyPr spcFirstLastPara="1" wrap="square" lIns="91411" tIns="91411" rIns="91411" bIns="91411" anchor="t" anchorCtr="0">
            <a:normAutofit/>
          </a:bodyPr>
          <a:lstStyle>
            <a:lvl1pPr marL="457118" lvl="0" indent="-298397" algn="l">
              <a:lnSpc>
                <a:spcPct val="115000"/>
              </a:lnSpc>
              <a:spcBef>
                <a:spcPts val="0"/>
              </a:spcBef>
              <a:spcAft>
                <a:spcPts val="0"/>
              </a:spcAft>
              <a:buClr>
                <a:schemeClr val="dk1"/>
              </a:buClr>
              <a:buSzPts val="1100"/>
              <a:buChar char="●"/>
              <a:defRPr sz="1100">
                <a:solidFill>
                  <a:schemeClr val="dk1"/>
                </a:solidFill>
              </a:defRPr>
            </a:lvl1pPr>
            <a:lvl2pPr marL="914243" lvl="1" indent="-298397" algn="l">
              <a:lnSpc>
                <a:spcPct val="115000"/>
              </a:lnSpc>
              <a:spcBef>
                <a:spcPts val="0"/>
              </a:spcBef>
              <a:spcAft>
                <a:spcPts val="0"/>
              </a:spcAft>
              <a:buClr>
                <a:schemeClr val="dk1"/>
              </a:buClr>
              <a:buSzPts val="1100"/>
              <a:buChar char="○"/>
              <a:defRPr>
                <a:solidFill>
                  <a:schemeClr val="dk1"/>
                </a:solidFill>
              </a:defRPr>
            </a:lvl2pPr>
            <a:lvl3pPr marL="1371362" lvl="2" indent="-298397" algn="l">
              <a:lnSpc>
                <a:spcPct val="115000"/>
              </a:lnSpc>
              <a:spcBef>
                <a:spcPts val="0"/>
              </a:spcBef>
              <a:spcAft>
                <a:spcPts val="0"/>
              </a:spcAft>
              <a:buClr>
                <a:schemeClr val="dk1"/>
              </a:buClr>
              <a:buSzPts val="1100"/>
              <a:buChar char="■"/>
              <a:defRPr>
                <a:solidFill>
                  <a:schemeClr val="dk1"/>
                </a:solidFill>
              </a:defRPr>
            </a:lvl3pPr>
            <a:lvl4pPr marL="1828484" lvl="3" indent="-298397" algn="l">
              <a:lnSpc>
                <a:spcPct val="115000"/>
              </a:lnSpc>
              <a:spcBef>
                <a:spcPts val="0"/>
              </a:spcBef>
              <a:spcAft>
                <a:spcPts val="0"/>
              </a:spcAft>
              <a:buClr>
                <a:schemeClr val="dk1"/>
              </a:buClr>
              <a:buSzPts val="1100"/>
              <a:buChar char="●"/>
              <a:defRPr>
                <a:solidFill>
                  <a:schemeClr val="dk1"/>
                </a:solidFill>
              </a:defRPr>
            </a:lvl4pPr>
            <a:lvl5pPr marL="2285601" lvl="4" indent="-298397" algn="l">
              <a:lnSpc>
                <a:spcPct val="115000"/>
              </a:lnSpc>
              <a:spcBef>
                <a:spcPts val="0"/>
              </a:spcBef>
              <a:spcAft>
                <a:spcPts val="0"/>
              </a:spcAft>
              <a:buClr>
                <a:schemeClr val="dk1"/>
              </a:buClr>
              <a:buSzPts val="1100"/>
              <a:buChar char="○"/>
              <a:defRPr>
                <a:solidFill>
                  <a:schemeClr val="dk1"/>
                </a:solidFill>
              </a:defRPr>
            </a:lvl5pPr>
            <a:lvl6pPr marL="2742719" lvl="5" indent="-298397" algn="l">
              <a:lnSpc>
                <a:spcPct val="115000"/>
              </a:lnSpc>
              <a:spcBef>
                <a:spcPts val="0"/>
              </a:spcBef>
              <a:spcAft>
                <a:spcPts val="0"/>
              </a:spcAft>
              <a:buClr>
                <a:schemeClr val="dk1"/>
              </a:buClr>
              <a:buSzPts val="1100"/>
              <a:buChar char="■"/>
              <a:defRPr>
                <a:solidFill>
                  <a:schemeClr val="dk1"/>
                </a:solidFill>
              </a:defRPr>
            </a:lvl6pPr>
            <a:lvl7pPr marL="3199840" lvl="6" indent="-298397" algn="l">
              <a:lnSpc>
                <a:spcPct val="115000"/>
              </a:lnSpc>
              <a:spcBef>
                <a:spcPts val="0"/>
              </a:spcBef>
              <a:spcAft>
                <a:spcPts val="0"/>
              </a:spcAft>
              <a:buClr>
                <a:schemeClr val="dk1"/>
              </a:buClr>
              <a:buSzPts val="1100"/>
              <a:buChar char="●"/>
              <a:defRPr>
                <a:solidFill>
                  <a:schemeClr val="dk1"/>
                </a:solidFill>
              </a:defRPr>
            </a:lvl7pPr>
            <a:lvl8pPr marL="3656960" lvl="7" indent="-298397" algn="l">
              <a:lnSpc>
                <a:spcPct val="115000"/>
              </a:lnSpc>
              <a:spcBef>
                <a:spcPts val="0"/>
              </a:spcBef>
              <a:spcAft>
                <a:spcPts val="0"/>
              </a:spcAft>
              <a:buClr>
                <a:schemeClr val="dk1"/>
              </a:buClr>
              <a:buSzPts val="1100"/>
              <a:buChar char="○"/>
              <a:defRPr>
                <a:solidFill>
                  <a:schemeClr val="dk1"/>
                </a:solidFill>
              </a:defRPr>
            </a:lvl8pPr>
            <a:lvl9pPr marL="4114085" lvl="8" indent="-298397" algn="l">
              <a:lnSpc>
                <a:spcPct val="115000"/>
              </a:lnSpc>
              <a:spcBef>
                <a:spcPts val="0"/>
              </a:spcBef>
              <a:spcAft>
                <a:spcPts val="0"/>
              </a:spcAft>
              <a:buClr>
                <a:schemeClr val="dk1"/>
              </a:buClr>
              <a:buSzPts val="1100"/>
              <a:buChar char="■"/>
              <a:defRPr>
                <a:solidFill>
                  <a:schemeClr val="dk1"/>
                </a:solidFill>
              </a:defRPr>
            </a:lvl9pPr>
          </a:lstStyle>
          <a:p>
            <a:endParaRPr/>
          </a:p>
        </p:txBody>
      </p:sp>
      <p:sp>
        <p:nvSpPr>
          <p:cNvPr id="110" name="Google Shape;110;p19"/>
          <p:cNvSpPr txBox="1">
            <a:spLocks noGrp="1"/>
          </p:cNvSpPr>
          <p:nvPr>
            <p:ph type="title" idx="2"/>
          </p:nvPr>
        </p:nvSpPr>
        <p:spPr>
          <a:xfrm>
            <a:off x="1297500" y="459490"/>
            <a:ext cx="3005700" cy="510900"/>
          </a:xfrm>
          <a:prstGeom prst="rect">
            <a:avLst/>
          </a:prstGeom>
          <a:noFill/>
          <a:ln>
            <a:noFill/>
          </a:ln>
        </p:spPr>
        <p:txBody>
          <a:bodyPr spcFirstLastPara="1" wrap="square" lIns="91411" tIns="91411" rIns="91411" bIns="91411" anchor="t" anchorCtr="0">
            <a:norm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111" name="Google Shape;111;p19"/>
          <p:cNvSpPr txBox="1">
            <a:spLocks noGrp="1"/>
          </p:cNvSpPr>
          <p:nvPr>
            <p:ph type="sldNum" idx="12"/>
          </p:nvPr>
        </p:nvSpPr>
        <p:spPr>
          <a:xfrm>
            <a:off x="8472458" y="4663217"/>
            <a:ext cx="548700" cy="393600"/>
          </a:xfrm>
          <a:prstGeom prst="rect">
            <a:avLst/>
          </a:prstGeom>
          <a:noFill/>
          <a:ln>
            <a:noFill/>
          </a:ln>
        </p:spPr>
        <p:txBody>
          <a:bodyPr spcFirstLastPara="1" wrap="square" lIns="91411" tIns="91411" rIns="91411" bIns="91411"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01946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143000" y="2701543"/>
            <a:ext cx="6858000" cy="1241822"/>
          </a:xfrm>
        </p:spPr>
        <p:txBody>
          <a:bodyPr/>
          <a:lstStyle>
            <a:lvl1pPr marL="0" indent="0" algn="ctr">
              <a:buNone/>
              <a:defRPr sz="2400"/>
            </a:lvl1pPr>
            <a:lvl2pPr marL="453670" indent="0" algn="ctr">
              <a:buNone/>
              <a:defRPr sz="2000"/>
            </a:lvl2pPr>
            <a:lvl3pPr marL="907715" indent="0" algn="ctr">
              <a:buNone/>
              <a:defRPr sz="1900"/>
            </a:lvl3pPr>
            <a:lvl4pPr marL="1361571" indent="0" algn="ctr">
              <a:buNone/>
              <a:defRPr sz="1600"/>
            </a:lvl4pPr>
            <a:lvl5pPr marL="1815428" indent="0" algn="ctr">
              <a:buNone/>
              <a:defRPr sz="1600"/>
            </a:lvl5pPr>
            <a:lvl6pPr marL="2269472" indent="0" algn="ctr">
              <a:buNone/>
              <a:defRPr sz="1600"/>
            </a:lvl6pPr>
            <a:lvl7pPr marL="2723139" indent="0" algn="ctr">
              <a:buNone/>
              <a:defRPr sz="1600"/>
            </a:lvl7pPr>
            <a:lvl8pPr marL="3176807" indent="0" algn="ctr">
              <a:buNone/>
              <a:defRPr sz="1600"/>
            </a:lvl8pPr>
            <a:lvl9pPr marL="3630701"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1C9E048-B048-40F9-80B4-5535F441D97A}" type="datetime1">
              <a:rPr lang="en-US" smtClean="0">
                <a:solidFill>
                  <a:prstClr val="black">
                    <a:tint val="75000"/>
                  </a:prstClr>
                </a:solidFill>
              </a:rPr>
              <a:t>12/3/2021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0118566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E0D8863-BAEC-439D-9631-85888696490B}" type="datetime1">
              <a:rPr lang="en-US" smtClean="0">
                <a:solidFill>
                  <a:prstClr val="black">
                    <a:tint val="75000"/>
                  </a:prstClr>
                </a:solidFill>
              </a:rPr>
              <a:t>12/3/2021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4743565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613"/>
            <a:ext cx="7886700" cy="2139553"/>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623888" y="3442114"/>
            <a:ext cx="7886700" cy="1125140"/>
          </a:xfrm>
        </p:spPr>
        <p:txBody>
          <a:bodyPr/>
          <a:lstStyle>
            <a:lvl1pPr marL="0" indent="0">
              <a:buNone/>
              <a:defRPr sz="2400">
                <a:solidFill>
                  <a:schemeClr val="tx1">
                    <a:tint val="75000"/>
                  </a:schemeClr>
                </a:solidFill>
              </a:defRPr>
            </a:lvl1pPr>
            <a:lvl2pPr marL="453670" indent="0">
              <a:buNone/>
              <a:defRPr sz="2000">
                <a:solidFill>
                  <a:schemeClr val="tx1">
                    <a:tint val="75000"/>
                  </a:schemeClr>
                </a:solidFill>
              </a:defRPr>
            </a:lvl2pPr>
            <a:lvl3pPr marL="907715" indent="0">
              <a:buNone/>
              <a:defRPr sz="1900">
                <a:solidFill>
                  <a:schemeClr val="tx1">
                    <a:tint val="75000"/>
                  </a:schemeClr>
                </a:solidFill>
              </a:defRPr>
            </a:lvl3pPr>
            <a:lvl4pPr marL="1361571" indent="0">
              <a:buNone/>
              <a:defRPr sz="1600">
                <a:solidFill>
                  <a:schemeClr val="tx1">
                    <a:tint val="75000"/>
                  </a:schemeClr>
                </a:solidFill>
              </a:defRPr>
            </a:lvl4pPr>
            <a:lvl5pPr marL="1815428" indent="0">
              <a:buNone/>
              <a:defRPr sz="1600">
                <a:solidFill>
                  <a:schemeClr val="tx1">
                    <a:tint val="75000"/>
                  </a:schemeClr>
                </a:solidFill>
              </a:defRPr>
            </a:lvl5pPr>
            <a:lvl6pPr marL="2269472" indent="0">
              <a:buNone/>
              <a:defRPr sz="1600">
                <a:solidFill>
                  <a:schemeClr val="tx1">
                    <a:tint val="75000"/>
                  </a:schemeClr>
                </a:solidFill>
              </a:defRPr>
            </a:lvl6pPr>
            <a:lvl7pPr marL="2723139" indent="0">
              <a:buNone/>
              <a:defRPr sz="1600">
                <a:solidFill>
                  <a:schemeClr val="tx1">
                    <a:tint val="75000"/>
                  </a:schemeClr>
                </a:solidFill>
              </a:defRPr>
            </a:lvl7pPr>
            <a:lvl8pPr marL="3176807" indent="0">
              <a:buNone/>
              <a:defRPr sz="1600">
                <a:solidFill>
                  <a:schemeClr val="tx1">
                    <a:tint val="75000"/>
                  </a:schemeClr>
                </a:solidFill>
              </a:defRPr>
            </a:lvl8pPr>
            <a:lvl9pPr marL="3630701"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6C2791-F817-4F92-A677-746C6090FD68}" type="datetime1">
              <a:rPr lang="en-US" smtClean="0">
                <a:solidFill>
                  <a:prstClr val="black">
                    <a:tint val="75000"/>
                  </a:prstClr>
                </a:solidFill>
              </a:rPr>
              <a:t>12/3/2021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134471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EA446DBD-8069-4317-8CEA-321B05496EB6}" type="datetime1">
              <a:rPr lang="en-US" smtClean="0">
                <a:solidFill>
                  <a:prstClr val="black">
                    <a:tint val="75000"/>
                  </a:prstClr>
                </a:solidFill>
              </a:rPr>
              <a:t>12/3/2021</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89256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C716A5-D1A9-4954-9C0E-2FF9E0D868FB}" type="datetime1">
              <a:rPr lang="en-US" smtClean="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7"/>
            <a:ext cx="7886700" cy="994172"/>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2400" b="1"/>
            </a:lvl1pPr>
            <a:lvl2pPr marL="453670" indent="0">
              <a:buNone/>
              <a:defRPr sz="2000" b="1"/>
            </a:lvl2pPr>
            <a:lvl3pPr marL="907715" indent="0">
              <a:buNone/>
              <a:defRPr sz="1900" b="1"/>
            </a:lvl3pPr>
            <a:lvl4pPr marL="1361571" indent="0">
              <a:buNone/>
              <a:defRPr sz="1600" b="1"/>
            </a:lvl4pPr>
            <a:lvl5pPr marL="1815428" indent="0">
              <a:buNone/>
              <a:defRPr sz="1600" b="1"/>
            </a:lvl5pPr>
            <a:lvl6pPr marL="2269472" indent="0">
              <a:buNone/>
              <a:defRPr sz="1600" b="1"/>
            </a:lvl6pPr>
            <a:lvl7pPr marL="2723139" indent="0">
              <a:buNone/>
              <a:defRPr sz="1600" b="1"/>
            </a:lvl7pPr>
            <a:lvl8pPr marL="3176807" indent="0">
              <a:buNone/>
              <a:defRPr sz="1600" b="1"/>
            </a:lvl8pPr>
            <a:lvl9pPr marL="3630701" indent="0">
              <a:buNone/>
              <a:defRPr sz="16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5" y="1260872"/>
            <a:ext cx="3887391" cy="617934"/>
          </a:xfrm>
        </p:spPr>
        <p:txBody>
          <a:bodyPr anchor="b"/>
          <a:lstStyle>
            <a:lvl1pPr marL="0" indent="0">
              <a:buNone/>
              <a:defRPr sz="2400" b="1"/>
            </a:lvl1pPr>
            <a:lvl2pPr marL="453670" indent="0">
              <a:buNone/>
              <a:defRPr sz="2000" b="1"/>
            </a:lvl2pPr>
            <a:lvl3pPr marL="907715" indent="0">
              <a:buNone/>
              <a:defRPr sz="1900" b="1"/>
            </a:lvl3pPr>
            <a:lvl4pPr marL="1361571" indent="0">
              <a:buNone/>
              <a:defRPr sz="1600" b="1"/>
            </a:lvl4pPr>
            <a:lvl5pPr marL="1815428" indent="0">
              <a:buNone/>
              <a:defRPr sz="1600" b="1"/>
            </a:lvl5pPr>
            <a:lvl6pPr marL="2269472" indent="0">
              <a:buNone/>
              <a:defRPr sz="1600" b="1"/>
            </a:lvl6pPr>
            <a:lvl7pPr marL="2723139" indent="0">
              <a:buNone/>
              <a:defRPr sz="1600" b="1"/>
            </a:lvl7pPr>
            <a:lvl8pPr marL="3176807" indent="0">
              <a:buNone/>
              <a:defRPr sz="1600" b="1"/>
            </a:lvl8pPr>
            <a:lvl9pPr marL="3630701" indent="0">
              <a:buNone/>
              <a:defRPr sz="1600" b="1"/>
            </a:lvl9pPr>
          </a:lstStyle>
          <a:p>
            <a:pPr lvl="0"/>
            <a:r>
              <a:rPr lang="en-US"/>
              <a:t>Edit Master text styles</a:t>
            </a:r>
          </a:p>
        </p:txBody>
      </p:sp>
      <p:sp>
        <p:nvSpPr>
          <p:cNvPr id="6" name="Content Placeholder 5"/>
          <p:cNvSpPr>
            <a:spLocks noGrp="1"/>
          </p:cNvSpPr>
          <p:nvPr>
            <p:ph sz="quarter" idx="4"/>
          </p:nvPr>
        </p:nvSpPr>
        <p:spPr>
          <a:xfrm>
            <a:off x="4629155"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14F6905-BBEE-4452-9F17-B4088B1DB1EE}" type="datetime1">
              <a:rPr lang="en-US" smtClean="0">
                <a:solidFill>
                  <a:prstClr val="black">
                    <a:tint val="75000"/>
                  </a:prstClr>
                </a:solidFill>
              </a:rPr>
              <a:t>12/3/2021</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45326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5324D208-CDBF-4183-97BB-BC75D3A64DE6}" type="datetime1">
              <a:rPr lang="en-US" smtClean="0">
                <a:solidFill>
                  <a:prstClr val="black">
                    <a:tint val="75000"/>
                  </a:prstClr>
                </a:solidFill>
              </a:rPr>
              <a:t>12/3/2021</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116309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994BFE-C408-48DD-8346-58540D10A910}" type="datetime1">
              <a:rPr lang="en-US" smtClean="0">
                <a:solidFill>
                  <a:prstClr val="black">
                    <a:tint val="75000"/>
                  </a:prstClr>
                </a:solidFill>
              </a:rPr>
              <a:t>12/3/2021</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2939444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3887391" y="740878"/>
            <a:ext cx="4629150" cy="365521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600"/>
            </a:lvl1pPr>
            <a:lvl2pPr marL="453670" indent="0">
              <a:buNone/>
              <a:defRPr sz="1500"/>
            </a:lvl2pPr>
            <a:lvl3pPr marL="907715" indent="0">
              <a:buNone/>
              <a:defRPr sz="1200"/>
            </a:lvl3pPr>
            <a:lvl4pPr marL="1361571" indent="0">
              <a:buNone/>
              <a:defRPr sz="1100"/>
            </a:lvl4pPr>
            <a:lvl5pPr marL="1815428" indent="0">
              <a:buNone/>
              <a:defRPr sz="1100"/>
            </a:lvl5pPr>
            <a:lvl6pPr marL="2269472" indent="0">
              <a:buNone/>
              <a:defRPr sz="1100"/>
            </a:lvl6pPr>
            <a:lvl7pPr marL="2723139" indent="0">
              <a:buNone/>
              <a:defRPr sz="1100"/>
            </a:lvl7pPr>
            <a:lvl8pPr marL="3176807" indent="0">
              <a:buNone/>
              <a:defRPr sz="1100"/>
            </a:lvl8pPr>
            <a:lvl9pPr marL="3630701" indent="0">
              <a:buNone/>
              <a:defRPr sz="1100"/>
            </a:lvl9pPr>
          </a:lstStyle>
          <a:p>
            <a:pPr lvl="0"/>
            <a:r>
              <a:rPr lang="en-US"/>
              <a:t>Edit Master text styles</a:t>
            </a:r>
          </a:p>
        </p:txBody>
      </p:sp>
      <p:sp>
        <p:nvSpPr>
          <p:cNvPr id="5" name="Date Placeholder 4"/>
          <p:cNvSpPr>
            <a:spLocks noGrp="1"/>
          </p:cNvSpPr>
          <p:nvPr>
            <p:ph type="dt" sz="half" idx="10"/>
          </p:nvPr>
        </p:nvSpPr>
        <p:spPr/>
        <p:txBody>
          <a:bodyPr/>
          <a:lstStyle/>
          <a:p>
            <a:fld id="{86D237CF-0C3F-4254-A7AE-4EEE12B55772}" type="datetime1">
              <a:rPr lang="en-US" smtClean="0">
                <a:solidFill>
                  <a:prstClr val="black">
                    <a:tint val="75000"/>
                  </a:prstClr>
                </a:solidFill>
              </a:rPr>
              <a:t>12/3/2021</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882588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3887391" y="740878"/>
            <a:ext cx="4629150" cy="3655219"/>
          </a:xfrm>
        </p:spPr>
        <p:txBody>
          <a:bodyPr/>
          <a:lstStyle>
            <a:lvl1pPr marL="0" indent="0">
              <a:buNone/>
              <a:defRPr sz="3200"/>
            </a:lvl1pPr>
            <a:lvl2pPr marL="453670" indent="0">
              <a:buNone/>
              <a:defRPr sz="2800"/>
            </a:lvl2pPr>
            <a:lvl3pPr marL="907715" indent="0">
              <a:buNone/>
              <a:defRPr sz="2400"/>
            </a:lvl3pPr>
            <a:lvl4pPr marL="1361571" indent="0">
              <a:buNone/>
              <a:defRPr sz="2000"/>
            </a:lvl4pPr>
            <a:lvl5pPr marL="1815428" indent="0">
              <a:buNone/>
              <a:defRPr sz="2000"/>
            </a:lvl5pPr>
            <a:lvl6pPr marL="2269472" indent="0">
              <a:buNone/>
              <a:defRPr sz="2000"/>
            </a:lvl6pPr>
            <a:lvl7pPr marL="2723139" indent="0">
              <a:buNone/>
              <a:defRPr sz="2000"/>
            </a:lvl7pPr>
            <a:lvl8pPr marL="3176807" indent="0">
              <a:buNone/>
              <a:defRPr sz="2000"/>
            </a:lvl8pPr>
            <a:lvl9pPr marL="3630701" indent="0">
              <a:buNone/>
              <a:defRPr sz="2000"/>
            </a:lvl9pPr>
          </a:lstStyle>
          <a:p>
            <a:endParaRPr lang="en-IN"/>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600"/>
            </a:lvl1pPr>
            <a:lvl2pPr marL="453670" indent="0">
              <a:buNone/>
              <a:defRPr sz="1500"/>
            </a:lvl2pPr>
            <a:lvl3pPr marL="907715" indent="0">
              <a:buNone/>
              <a:defRPr sz="1200"/>
            </a:lvl3pPr>
            <a:lvl4pPr marL="1361571" indent="0">
              <a:buNone/>
              <a:defRPr sz="1100"/>
            </a:lvl4pPr>
            <a:lvl5pPr marL="1815428" indent="0">
              <a:buNone/>
              <a:defRPr sz="1100"/>
            </a:lvl5pPr>
            <a:lvl6pPr marL="2269472" indent="0">
              <a:buNone/>
              <a:defRPr sz="1100"/>
            </a:lvl6pPr>
            <a:lvl7pPr marL="2723139" indent="0">
              <a:buNone/>
              <a:defRPr sz="1100"/>
            </a:lvl7pPr>
            <a:lvl8pPr marL="3176807" indent="0">
              <a:buNone/>
              <a:defRPr sz="1100"/>
            </a:lvl8pPr>
            <a:lvl9pPr marL="3630701" indent="0">
              <a:buNone/>
              <a:defRPr sz="1100"/>
            </a:lvl9pPr>
          </a:lstStyle>
          <a:p>
            <a:pPr lvl="0"/>
            <a:r>
              <a:rPr lang="en-US"/>
              <a:t>Edit Master text styles</a:t>
            </a:r>
          </a:p>
        </p:txBody>
      </p:sp>
      <p:sp>
        <p:nvSpPr>
          <p:cNvPr id="5" name="Date Placeholder 4"/>
          <p:cNvSpPr>
            <a:spLocks noGrp="1"/>
          </p:cNvSpPr>
          <p:nvPr>
            <p:ph type="dt" sz="half" idx="10"/>
          </p:nvPr>
        </p:nvSpPr>
        <p:spPr/>
        <p:txBody>
          <a:bodyPr/>
          <a:lstStyle/>
          <a:p>
            <a:fld id="{258835D9-CBCA-4B1C-94EC-4122A2771B23}" type="datetime1">
              <a:rPr lang="en-US" smtClean="0">
                <a:solidFill>
                  <a:prstClr val="black">
                    <a:tint val="75000"/>
                  </a:prstClr>
                </a:solidFill>
              </a:rPr>
              <a:t>12/3/2021</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64813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C426CD9-25C9-49B3-8F2D-F6BCC20C2059}" type="datetime1">
              <a:rPr lang="en-US" smtClean="0">
                <a:solidFill>
                  <a:prstClr val="black">
                    <a:tint val="75000"/>
                  </a:prstClr>
                </a:solidFill>
              </a:rPr>
              <a:t>12/3/2021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4751779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4154"/>
            <a:ext cx="1971675" cy="4358879"/>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5" y="27415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5C5C22F-CDD0-4707-9CB1-FF7BF7E89DA2}" type="datetime1">
              <a:rPr lang="en-US" smtClean="0">
                <a:solidFill>
                  <a:prstClr val="black">
                    <a:tint val="75000"/>
                  </a:prstClr>
                </a:solidFill>
              </a:rPr>
              <a:t>12/3/2021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7232140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143000" y="2701543"/>
            <a:ext cx="6858000" cy="1241822"/>
          </a:xfrm>
        </p:spPr>
        <p:txBody>
          <a:bodyPr/>
          <a:lstStyle>
            <a:lvl1pPr marL="0" indent="0" algn="ctr">
              <a:buNone/>
              <a:defRPr sz="2400"/>
            </a:lvl1pPr>
            <a:lvl2pPr marL="453874" indent="0" algn="ctr">
              <a:buNone/>
              <a:defRPr sz="2000"/>
            </a:lvl2pPr>
            <a:lvl3pPr marL="908099" indent="0" algn="ctr">
              <a:buNone/>
              <a:defRPr sz="1900"/>
            </a:lvl3pPr>
            <a:lvl4pPr marL="1362149" indent="0" algn="ctr">
              <a:buNone/>
              <a:defRPr sz="1600"/>
            </a:lvl4pPr>
            <a:lvl5pPr marL="1816199" indent="0" algn="ctr">
              <a:buNone/>
              <a:defRPr sz="1600"/>
            </a:lvl5pPr>
            <a:lvl6pPr marL="2270423" indent="0" algn="ctr">
              <a:buNone/>
              <a:defRPr sz="1600"/>
            </a:lvl6pPr>
            <a:lvl7pPr marL="2724295" indent="0" algn="ctr">
              <a:buNone/>
              <a:defRPr sz="1600"/>
            </a:lvl7pPr>
            <a:lvl8pPr marL="3178166" indent="0" algn="ctr">
              <a:buNone/>
              <a:defRPr sz="1600"/>
            </a:lvl8pPr>
            <a:lvl9pPr marL="3632243"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53BB6D8-297A-4A27-836B-56A8C16109A3}" type="datetime1">
              <a:rPr lang="en-US" smtClean="0">
                <a:solidFill>
                  <a:prstClr val="black">
                    <a:tint val="75000"/>
                  </a:prstClr>
                </a:solidFill>
              </a:rPr>
              <a:t>12/3/2021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0266404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BA8D8D9-B15A-4F69-A42E-3CA71DA92796}" type="datetime1">
              <a:rPr lang="en-US" smtClean="0">
                <a:solidFill>
                  <a:prstClr val="black">
                    <a:tint val="75000"/>
                  </a:prstClr>
                </a:solidFill>
              </a:rPr>
              <a:t>12/3/2021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0962776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595"/>
            <a:ext cx="7886700" cy="2139553"/>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623888" y="3442114"/>
            <a:ext cx="7886700" cy="1125140"/>
          </a:xfrm>
        </p:spPr>
        <p:txBody>
          <a:bodyPr/>
          <a:lstStyle>
            <a:lvl1pPr marL="0" indent="0">
              <a:buNone/>
              <a:defRPr sz="2400">
                <a:solidFill>
                  <a:schemeClr val="tx1">
                    <a:tint val="75000"/>
                  </a:schemeClr>
                </a:solidFill>
              </a:defRPr>
            </a:lvl1pPr>
            <a:lvl2pPr marL="453874" indent="0">
              <a:buNone/>
              <a:defRPr sz="2000">
                <a:solidFill>
                  <a:schemeClr val="tx1">
                    <a:tint val="75000"/>
                  </a:schemeClr>
                </a:solidFill>
              </a:defRPr>
            </a:lvl2pPr>
            <a:lvl3pPr marL="908099" indent="0">
              <a:buNone/>
              <a:defRPr sz="1900">
                <a:solidFill>
                  <a:schemeClr val="tx1">
                    <a:tint val="75000"/>
                  </a:schemeClr>
                </a:solidFill>
              </a:defRPr>
            </a:lvl3pPr>
            <a:lvl4pPr marL="1362149" indent="0">
              <a:buNone/>
              <a:defRPr sz="1600">
                <a:solidFill>
                  <a:schemeClr val="tx1">
                    <a:tint val="75000"/>
                  </a:schemeClr>
                </a:solidFill>
              </a:defRPr>
            </a:lvl4pPr>
            <a:lvl5pPr marL="1816199" indent="0">
              <a:buNone/>
              <a:defRPr sz="1600">
                <a:solidFill>
                  <a:schemeClr val="tx1">
                    <a:tint val="75000"/>
                  </a:schemeClr>
                </a:solidFill>
              </a:defRPr>
            </a:lvl5pPr>
            <a:lvl6pPr marL="2270423" indent="0">
              <a:buNone/>
              <a:defRPr sz="1600">
                <a:solidFill>
                  <a:schemeClr val="tx1">
                    <a:tint val="75000"/>
                  </a:schemeClr>
                </a:solidFill>
              </a:defRPr>
            </a:lvl6pPr>
            <a:lvl7pPr marL="2724295" indent="0">
              <a:buNone/>
              <a:defRPr sz="1600">
                <a:solidFill>
                  <a:schemeClr val="tx1">
                    <a:tint val="75000"/>
                  </a:schemeClr>
                </a:solidFill>
              </a:defRPr>
            </a:lvl7pPr>
            <a:lvl8pPr marL="3178166" indent="0">
              <a:buNone/>
              <a:defRPr sz="1600">
                <a:solidFill>
                  <a:schemeClr val="tx1">
                    <a:tint val="75000"/>
                  </a:schemeClr>
                </a:solidFill>
              </a:defRPr>
            </a:lvl8pPr>
            <a:lvl9pPr marL="363224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8A5CF49-662A-4F23-A0D9-00CF6EAA002F}" type="datetime1">
              <a:rPr lang="en-US" smtClean="0">
                <a:solidFill>
                  <a:prstClr val="black">
                    <a:tint val="75000"/>
                  </a:prstClr>
                </a:solidFill>
              </a:rPr>
              <a:t>12/3/2021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329727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91"/>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118" indent="0">
              <a:buNone/>
              <a:defRPr sz="1800">
                <a:solidFill>
                  <a:schemeClr val="tx1">
                    <a:tint val="75000"/>
                  </a:schemeClr>
                </a:solidFill>
              </a:defRPr>
            </a:lvl2pPr>
            <a:lvl3pPr marL="914243" indent="0">
              <a:buNone/>
              <a:defRPr sz="1600">
                <a:solidFill>
                  <a:schemeClr val="tx1">
                    <a:tint val="75000"/>
                  </a:schemeClr>
                </a:solidFill>
              </a:defRPr>
            </a:lvl3pPr>
            <a:lvl4pPr marL="1371362" indent="0">
              <a:buNone/>
              <a:defRPr sz="1400">
                <a:solidFill>
                  <a:schemeClr val="tx1">
                    <a:tint val="75000"/>
                  </a:schemeClr>
                </a:solidFill>
              </a:defRPr>
            </a:lvl4pPr>
            <a:lvl5pPr marL="1828484" indent="0">
              <a:buNone/>
              <a:defRPr sz="1400">
                <a:solidFill>
                  <a:schemeClr val="tx1">
                    <a:tint val="75000"/>
                  </a:schemeClr>
                </a:solidFill>
              </a:defRPr>
            </a:lvl5pPr>
            <a:lvl6pPr marL="2285601" indent="0">
              <a:buNone/>
              <a:defRPr sz="1400">
                <a:solidFill>
                  <a:schemeClr val="tx1">
                    <a:tint val="75000"/>
                  </a:schemeClr>
                </a:solidFill>
              </a:defRPr>
            </a:lvl6pPr>
            <a:lvl7pPr marL="2742719" indent="0">
              <a:buNone/>
              <a:defRPr sz="1400">
                <a:solidFill>
                  <a:schemeClr val="tx1">
                    <a:tint val="75000"/>
                  </a:schemeClr>
                </a:solidFill>
              </a:defRPr>
            </a:lvl7pPr>
            <a:lvl8pPr marL="3199840" indent="0">
              <a:buNone/>
              <a:defRPr sz="1400">
                <a:solidFill>
                  <a:schemeClr val="tx1">
                    <a:tint val="75000"/>
                  </a:schemeClr>
                </a:solidFill>
              </a:defRPr>
            </a:lvl8pPr>
            <a:lvl9pPr marL="365696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1951C0-82B4-4A13-A49E-DA5C568B432F}" type="datetime1">
              <a:rPr lang="en-US" smtClean="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95E713A-75C9-4925-B1CC-5A7FEF44B252}" type="datetime1">
              <a:rPr lang="en-US" smtClean="0">
                <a:solidFill>
                  <a:prstClr val="black">
                    <a:tint val="75000"/>
                  </a:prstClr>
                </a:solidFill>
              </a:rPr>
              <a:t>12/3/2021</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9217271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7"/>
            <a:ext cx="7886700" cy="994172"/>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2400" b="1"/>
            </a:lvl1pPr>
            <a:lvl2pPr marL="453874" indent="0">
              <a:buNone/>
              <a:defRPr sz="2000" b="1"/>
            </a:lvl2pPr>
            <a:lvl3pPr marL="908099" indent="0">
              <a:buNone/>
              <a:defRPr sz="1900" b="1"/>
            </a:lvl3pPr>
            <a:lvl4pPr marL="1362149" indent="0">
              <a:buNone/>
              <a:defRPr sz="1600" b="1"/>
            </a:lvl4pPr>
            <a:lvl5pPr marL="1816199" indent="0">
              <a:buNone/>
              <a:defRPr sz="1600" b="1"/>
            </a:lvl5pPr>
            <a:lvl6pPr marL="2270423" indent="0">
              <a:buNone/>
              <a:defRPr sz="1600" b="1"/>
            </a:lvl6pPr>
            <a:lvl7pPr marL="2724295" indent="0">
              <a:buNone/>
              <a:defRPr sz="1600" b="1"/>
            </a:lvl7pPr>
            <a:lvl8pPr marL="3178166" indent="0">
              <a:buNone/>
              <a:defRPr sz="1600" b="1"/>
            </a:lvl8pPr>
            <a:lvl9pPr marL="3632243" indent="0">
              <a:buNone/>
              <a:defRPr sz="16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5" y="1260872"/>
            <a:ext cx="3887391" cy="617934"/>
          </a:xfrm>
        </p:spPr>
        <p:txBody>
          <a:bodyPr anchor="b"/>
          <a:lstStyle>
            <a:lvl1pPr marL="0" indent="0">
              <a:buNone/>
              <a:defRPr sz="2400" b="1"/>
            </a:lvl1pPr>
            <a:lvl2pPr marL="453874" indent="0">
              <a:buNone/>
              <a:defRPr sz="2000" b="1"/>
            </a:lvl2pPr>
            <a:lvl3pPr marL="908099" indent="0">
              <a:buNone/>
              <a:defRPr sz="1900" b="1"/>
            </a:lvl3pPr>
            <a:lvl4pPr marL="1362149" indent="0">
              <a:buNone/>
              <a:defRPr sz="1600" b="1"/>
            </a:lvl4pPr>
            <a:lvl5pPr marL="1816199" indent="0">
              <a:buNone/>
              <a:defRPr sz="1600" b="1"/>
            </a:lvl5pPr>
            <a:lvl6pPr marL="2270423" indent="0">
              <a:buNone/>
              <a:defRPr sz="1600" b="1"/>
            </a:lvl6pPr>
            <a:lvl7pPr marL="2724295" indent="0">
              <a:buNone/>
              <a:defRPr sz="1600" b="1"/>
            </a:lvl7pPr>
            <a:lvl8pPr marL="3178166" indent="0">
              <a:buNone/>
              <a:defRPr sz="1600" b="1"/>
            </a:lvl8pPr>
            <a:lvl9pPr marL="3632243" indent="0">
              <a:buNone/>
              <a:defRPr sz="1600" b="1"/>
            </a:lvl9pPr>
          </a:lstStyle>
          <a:p>
            <a:pPr lvl="0"/>
            <a:r>
              <a:rPr lang="en-US"/>
              <a:t>Edit Master text styles</a:t>
            </a:r>
          </a:p>
        </p:txBody>
      </p:sp>
      <p:sp>
        <p:nvSpPr>
          <p:cNvPr id="6" name="Content Placeholder 5"/>
          <p:cNvSpPr>
            <a:spLocks noGrp="1"/>
          </p:cNvSpPr>
          <p:nvPr>
            <p:ph sz="quarter" idx="4"/>
          </p:nvPr>
        </p:nvSpPr>
        <p:spPr>
          <a:xfrm>
            <a:off x="4629155"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3BC79BF5-FB4A-416C-BBB7-6DE400032532}" type="datetime1">
              <a:rPr lang="en-US" smtClean="0">
                <a:solidFill>
                  <a:prstClr val="black">
                    <a:tint val="75000"/>
                  </a:prstClr>
                </a:solidFill>
              </a:rPr>
              <a:t>12/3/2021</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2799318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49581FF-CB53-45AF-AB9B-AC8F4CF8B765}" type="datetime1">
              <a:rPr lang="en-US" smtClean="0">
                <a:solidFill>
                  <a:prstClr val="black">
                    <a:tint val="75000"/>
                  </a:prstClr>
                </a:solidFill>
              </a:rPr>
              <a:t>12/3/2021</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62749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1A9E9D-A3EA-48B6-8485-D473C6F1E2EC}" type="datetime1">
              <a:rPr lang="en-US" smtClean="0">
                <a:solidFill>
                  <a:prstClr val="black">
                    <a:tint val="75000"/>
                  </a:prstClr>
                </a:solidFill>
              </a:rPr>
              <a:t>12/3/2021</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0105395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3887391" y="740860"/>
            <a:ext cx="4629150" cy="365521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600"/>
            </a:lvl1pPr>
            <a:lvl2pPr marL="453874" indent="0">
              <a:buNone/>
              <a:defRPr sz="1500"/>
            </a:lvl2pPr>
            <a:lvl3pPr marL="908099" indent="0">
              <a:buNone/>
              <a:defRPr sz="1200"/>
            </a:lvl3pPr>
            <a:lvl4pPr marL="1362149" indent="0">
              <a:buNone/>
              <a:defRPr sz="1100"/>
            </a:lvl4pPr>
            <a:lvl5pPr marL="1816199" indent="0">
              <a:buNone/>
              <a:defRPr sz="1100"/>
            </a:lvl5pPr>
            <a:lvl6pPr marL="2270423" indent="0">
              <a:buNone/>
              <a:defRPr sz="1100"/>
            </a:lvl6pPr>
            <a:lvl7pPr marL="2724295" indent="0">
              <a:buNone/>
              <a:defRPr sz="1100"/>
            </a:lvl7pPr>
            <a:lvl8pPr marL="3178166" indent="0">
              <a:buNone/>
              <a:defRPr sz="1100"/>
            </a:lvl8pPr>
            <a:lvl9pPr marL="3632243" indent="0">
              <a:buNone/>
              <a:defRPr sz="1100"/>
            </a:lvl9pPr>
          </a:lstStyle>
          <a:p>
            <a:pPr lvl="0"/>
            <a:r>
              <a:rPr lang="en-US"/>
              <a:t>Edit Master text styles</a:t>
            </a:r>
          </a:p>
        </p:txBody>
      </p:sp>
      <p:sp>
        <p:nvSpPr>
          <p:cNvPr id="5" name="Date Placeholder 4"/>
          <p:cNvSpPr>
            <a:spLocks noGrp="1"/>
          </p:cNvSpPr>
          <p:nvPr>
            <p:ph type="dt" sz="half" idx="10"/>
          </p:nvPr>
        </p:nvSpPr>
        <p:spPr/>
        <p:txBody>
          <a:bodyPr/>
          <a:lstStyle/>
          <a:p>
            <a:fld id="{78E15D6E-4D93-4147-B3E2-90EC5B1263E9}" type="datetime1">
              <a:rPr lang="en-US" smtClean="0">
                <a:solidFill>
                  <a:prstClr val="black">
                    <a:tint val="75000"/>
                  </a:prstClr>
                </a:solidFill>
              </a:rPr>
              <a:t>12/3/2021</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0224316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3887391" y="740860"/>
            <a:ext cx="4629150" cy="3655219"/>
          </a:xfrm>
        </p:spPr>
        <p:txBody>
          <a:bodyPr/>
          <a:lstStyle>
            <a:lvl1pPr marL="0" indent="0">
              <a:buNone/>
              <a:defRPr sz="3200"/>
            </a:lvl1pPr>
            <a:lvl2pPr marL="453874" indent="0">
              <a:buNone/>
              <a:defRPr sz="2800"/>
            </a:lvl2pPr>
            <a:lvl3pPr marL="908099" indent="0">
              <a:buNone/>
              <a:defRPr sz="2400"/>
            </a:lvl3pPr>
            <a:lvl4pPr marL="1362149" indent="0">
              <a:buNone/>
              <a:defRPr sz="2000"/>
            </a:lvl4pPr>
            <a:lvl5pPr marL="1816199" indent="0">
              <a:buNone/>
              <a:defRPr sz="2000"/>
            </a:lvl5pPr>
            <a:lvl6pPr marL="2270423" indent="0">
              <a:buNone/>
              <a:defRPr sz="2000"/>
            </a:lvl6pPr>
            <a:lvl7pPr marL="2724295" indent="0">
              <a:buNone/>
              <a:defRPr sz="2000"/>
            </a:lvl7pPr>
            <a:lvl8pPr marL="3178166" indent="0">
              <a:buNone/>
              <a:defRPr sz="2000"/>
            </a:lvl8pPr>
            <a:lvl9pPr marL="3632243" indent="0">
              <a:buNone/>
              <a:defRPr sz="2000"/>
            </a:lvl9pPr>
          </a:lstStyle>
          <a:p>
            <a:endParaRPr lang="en-IN"/>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600"/>
            </a:lvl1pPr>
            <a:lvl2pPr marL="453874" indent="0">
              <a:buNone/>
              <a:defRPr sz="1500"/>
            </a:lvl2pPr>
            <a:lvl3pPr marL="908099" indent="0">
              <a:buNone/>
              <a:defRPr sz="1200"/>
            </a:lvl3pPr>
            <a:lvl4pPr marL="1362149" indent="0">
              <a:buNone/>
              <a:defRPr sz="1100"/>
            </a:lvl4pPr>
            <a:lvl5pPr marL="1816199" indent="0">
              <a:buNone/>
              <a:defRPr sz="1100"/>
            </a:lvl5pPr>
            <a:lvl6pPr marL="2270423" indent="0">
              <a:buNone/>
              <a:defRPr sz="1100"/>
            </a:lvl6pPr>
            <a:lvl7pPr marL="2724295" indent="0">
              <a:buNone/>
              <a:defRPr sz="1100"/>
            </a:lvl7pPr>
            <a:lvl8pPr marL="3178166" indent="0">
              <a:buNone/>
              <a:defRPr sz="1100"/>
            </a:lvl8pPr>
            <a:lvl9pPr marL="3632243" indent="0">
              <a:buNone/>
              <a:defRPr sz="1100"/>
            </a:lvl9pPr>
          </a:lstStyle>
          <a:p>
            <a:pPr lvl="0"/>
            <a:r>
              <a:rPr lang="en-US"/>
              <a:t>Edit Master text styles</a:t>
            </a:r>
          </a:p>
        </p:txBody>
      </p:sp>
      <p:sp>
        <p:nvSpPr>
          <p:cNvPr id="5" name="Date Placeholder 4"/>
          <p:cNvSpPr>
            <a:spLocks noGrp="1"/>
          </p:cNvSpPr>
          <p:nvPr>
            <p:ph type="dt" sz="half" idx="10"/>
          </p:nvPr>
        </p:nvSpPr>
        <p:spPr/>
        <p:txBody>
          <a:bodyPr/>
          <a:lstStyle/>
          <a:p>
            <a:fld id="{C54F94D9-FEAF-4FA1-B0FD-647D92D01E74}" type="datetime1">
              <a:rPr lang="en-US" smtClean="0">
                <a:solidFill>
                  <a:prstClr val="black">
                    <a:tint val="75000"/>
                  </a:prstClr>
                </a:solidFill>
              </a:rPr>
              <a:t>12/3/2021</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7825184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254C74B-3BC1-42EC-9C10-00C8A22D292B}" type="datetime1">
              <a:rPr lang="en-US" smtClean="0">
                <a:solidFill>
                  <a:prstClr val="black">
                    <a:tint val="75000"/>
                  </a:prstClr>
                </a:solidFill>
              </a:rPr>
              <a:t>12/3/2021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3899188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4135"/>
            <a:ext cx="1971675" cy="4358879"/>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5" y="274135"/>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499F18A-4E05-463E-BB5B-B0648FCF1CAD}" type="datetime1">
              <a:rPr lang="en-US" smtClean="0">
                <a:solidFill>
                  <a:prstClr val="black">
                    <a:tint val="75000"/>
                  </a:prstClr>
                </a:solidFill>
              </a:rPr>
              <a:t>12/3/2021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011281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143000" y="2701540"/>
            <a:ext cx="6858000" cy="1241822"/>
          </a:xfrm>
        </p:spPr>
        <p:txBody>
          <a:bodyPr/>
          <a:lstStyle>
            <a:lvl1pPr marL="0" indent="0" algn="ctr">
              <a:buNone/>
              <a:defRPr sz="2400"/>
            </a:lvl1pPr>
            <a:lvl2pPr marL="454090" indent="0" algn="ctr">
              <a:buNone/>
              <a:defRPr sz="2000"/>
            </a:lvl2pPr>
            <a:lvl3pPr marL="908507" indent="0" algn="ctr">
              <a:buNone/>
              <a:defRPr sz="1900"/>
            </a:lvl3pPr>
            <a:lvl4pPr marL="1362761" indent="0" algn="ctr">
              <a:buNone/>
              <a:defRPr sz="1600"/>
            </a:lvl4pPr>
            <a:lvl5pPr marL="1817015" indent="0" algn="ctr">
              <a:buNone/>
              <a:defRPr sz="1600"/>
            </a:lvl5pPr>
            <a:lvl6pPr marL="2271431" indent="0" algn="ctr">
              <a:buNone/>
              <a:defRPr sz="1600"/>
            </a:lvl6pPr>
            <a:lvl7pPr marL="2725519" indent="0" algn="ctr">
              <a:buNone/>
              <a:defRPr sz="1600"/>
            </a:lvl7pPr>
            <a:lvl8pPr marL="3179603" indent="0" algn="ctr">
              <a:buNone/>
              <a:defRPr sz="1600"/>
            </a:lvl8pPr>
            <a:lvl9pPr marL="3633875"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C097D5C-9778-4430-95FD-6B70A1454832}" type="datetime1">
              <a:rPr lang="en-US" smtClean="0">
                <a:solidFill>
                  <a:prstClr val="black">
                    <a:tint val="75000"/>
                  </a:prstClr>
                </a:solidFill>
              </a:rPr>
              <a:t>12/3/2021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6105578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EC62C12-9F8E-4999-8F3B-C87547E7A2AB}" type="datetime1">
              <a:rPr lang="en-US" smtClean="0">
                <a:solidFill>
                  <a:prstClr val="black">
                    <a:tint val="75000"/>
                  </a:prstClr>
                </a:solidFill>
              </a:rPr>
              <a:t>12/3/2021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790983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5"/>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5"/>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693559-F660-4070-8961-840B035F0C91}" type="datetime1">
              <a:rPr lang="en-US" smtClean="0"/>
              <a:t>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574"/>
            <a:ext cx="7886700" cy="2139553"/>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623888" y="3442111"/>
            <a:ext cx="7886700" cy="1125140"/>
          </a:xfrm>
        </p:spPr>
        <p:txBody>
          <a:bodyPr/>
          <a:lstStyle>
            <a:lvl1pPr marL="0" indent="0">
              <a:buNone/>
              <a:defRPr sz="2400">
                <a:solidFill>
                  <a:schemeClr val="tx1">
                    <a:tint val="75000"/>
                  </a:schemeClr>
                </a:solidFill>
              </a:defRPr>
            </a:lvl1pPr>
            <a:lvl2pPr marL="454090" indent="0">
              <a:buNone/>
              <a:defRPr sz="2000">
                <a:solidFill>
                  <a:schemeClr val="tx1">
                    <a:tint val="75000"/>
                  </a:schemeClr>
                </a:solidFill>
              </a:defRPr>
            </a:lvl2pPr>
            <a:lvl3pPr marL="908507" indent="0">
              <a:buNone/>
              <a:defRPr sz="1900">
                <a:solidFill>
                  <a:schemeClr val="tx1">
                    <a:tint val="75000"/>
                  </a:schemeClr>
                </a:solidFill>
              </a:defRPr>
            </a:lvl3pPr>
            <a:lvl4pPr marL="1362761" indent="0">
              <a:buNone/>
              <a:defRPr sz="1600">
                <a:solidFill>
                  <a:schemeClr val="tx1">
                    <a:tint val="75000"/>
                  </a:schemeClr>
                </a:solidFill>
              </a:defRPr>
            </a:lvl4pPr>
            <a:lvl5pPr marL="1817015" indent="0">
              <a:buNone/>
              <a:defRPr sz="1600">
                <a:solidFill>
                  <a:schemeClr val="tx1">
                    <a:tint val="75000"/>
                  </a:schemeClr>
                </a:solidFill>
              </a:defRPr>
            </a:lvl5pPr>
            <a:lvl6pPr marL="2271431" indent="0">
              <a:buNone/>
              <a:defRPr sz="1600">
                <a:solidFill>
                  <a:schemeClr val="tx1">
                    <a:tint val="75000"/>
                  </a:schemeClr>
                </a:solidFill>
              </a:defRPr>
            </a:lvl6pPr>
            <a:lvl7pPr marL="2725519" indent="0">
              <a:buNone/>
              <a:defRPr sz="1600">
                <a:solidFill>
                  <a:schemeClr val="tx1">
                    <a:tint val="75000"/>
                  </a:schemeClr>
                </a:solidFill>
              </a:defRPr>
            </a:lvl7pPr>
            <a:lvl8pPr marL="3179603" indent="0">
              <a:buNone/>
              <a:defRPr sz="1600">
                <a:solidFill>
                  <a:schemeClr val="tx1">
                    <a:tint val="75000"/>
                  </a:schemeClr>
                </a:solidFill>
              </a:defRPr>
            </a:lvl8pPr>
            <a:lvl9pPr marL="3633875"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B4969F-F903-4CA3-99FD-7FE7E9DA2609}" type="datetime1">
              <a:rPr lang="en-US" smtClean="0">
                <a:solidFill>
                  <a:prstClr val="black">
                    <a:tint val="75000"/>
                  </a:prstClr>
                </a:solidFill>
              </a:rPr>
              <a:t>12/3/2021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986482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AFBCD92-1295-47D2-A969-226984544C55}" type="datetime1">
              <a:rPr lang="en-US" smtClean="0">
                <a:solidFill>
                  <a:prstClr val="black">
                    <a:tint val="75000"/>
                  </a:prstClr>
                </a:solidFill>
              </a:rPr>
              <a:t>12/3/2021</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9134529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7"/>
            <a:ext cx="7886700" cy="994172"/>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2400" b="1"/>
            </a:lvl1pPr>
            <a:lvl2pPr marL="454090" indent="0">
              <a:buNone/>
              <a:defRPr sz="2000" b="1"/>
            </a:lvl2pPr>
            <a:lvl3pPr marL="908507" indent="0">
              <a:buNone/>
              <a:defRPr sz="1900" b="1"/>
            </a:lvl3pPr>
            <a:lvl4pPr marL="1362761" indent="0">
              <a:buNone/>
              <a:defRPr sz="1600" b="1"/>
            </a:lvl4pPr>
            <a:lvl5pPr marL="1817015" indent="0">
              <a:buNone/>
              <a:defRPr sz="1600" b="1"/>
            </a:lvl5pPr>
            <a:lvl6pPr marL="2271431" indent="0">
              <a:buNone/>
              <a:defRPr sz="1600" b="1"/>
            </a:lvl6pPr>
            <a:lvl7pPr marL="2725519" indent="0">
              <a:buNone/>
              <a:defRPr sz="1600" b="1"/>
            </a:lvl7pPr>
            <a:lvl8pPr marL="3179603" indent="0">
              <a:buNone/>
              <a:defRPr sz="1600" b="1"/>
            </a:lvl8pPr>
            <a:lvl9pPr marL="3633875" indent="0">
              <a:buNone/>
              <a:defRPr sz="16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5" y="1260872"/>
            <a:ext cx="3887391" cy="617934"/>
          </a:xfrm>
        </p:spPr>
        <p:txBody>
          <a:bodyPr anchor="b"/>
          <a:lstStyle>
            <a:lvl1pPr marL="0" indent="0">
              <a:buNone/>
              <a:defRPr sz="2400" b="1"/>
            </a:lvl1pPr>
            <a:lvl2pPr marL="454090" indent="0">
              <a:buNone/>
              <a:defRPr sz="2000" b="1"/>
            </a:lvl2pPr>
            <a:lvl3pPr marL="908507" indent="0">
              <a:buNone/>
              <a:defRPr sz="1900" b="1"/>
            </a:lvl3pPr>
            <a:lvl4pPr marL="1362761" indent="0">
              <a:buNone/>
              <a:defRPr sz="1600" b="1"/>
            </a:lvl4pPr>
            <a:lvl5pPr marL="1817015" indent="0">
              <a:buNone/>
              <a:defRPr sz="1600" b="1"/>
            </a:lvl5pPr>
            <a:lvl6pPr marL="2271431" indent="0">
              <a:buNone/>
              <a:defRPr sz="1600" b="1"/>
            </a:lvl6pPr>
            <a:lvl7pPr marL="2725519" indent="0">
              <a:buNone/>
              <a:defRPr sz="1600" b="1"/>
            </a:lvl7pPr>
            <a:lvl8pPr marL="3179603" indent="0">
              <a:buNone/>
              <a:defRPr sz="1600" b="1"/>
            </a:lvl8pPr>
            <a:lvl9pPr marL="3633875" indent="0">
              <a:buNone/>
              <a:defRPr sz="1600" b="1"/>
            </a:lvl9pPr>
          </a:lstStyle>
          <a:p>
            <a:pPr lvl="0"/>
            <a:r>
              <a:rPr lang="en-US"/>
              <a:t>Edit Master text styles</a:t>
            </a:r>
          </a:p>
        </p:txBody>
      </p:sp>
      <p:sp>
        <p:nvSpPr>
          <p:cNvPr id="6" name="Content Placeholder 5"/>
          <p:cNvSpPr>
            <a:spLocks noGrp="1"/>
          </p:cNvSpPr>
          <p:nvPr>
            <p:ph sz="quarter" idx="4"/>
          </p:nvPr>
        </p:nvSpPr>
        <p:spPr>
          <a:xfrm>
            <a:off x="4629155"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447CCF4-BB93-4FE4-A894-F52FB4F3B70B}" type="datetime1">
              <a:rPr lang="en-US" smtClean="0">
                <a:solidFill>
                  <a:prstClr val="black">
                    <a:tint val="75000"/>
                  </a:prstClr>
                </a:solidFill>
              </a:rPr>
              <a:t>12/3/2021</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1474701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00E61727-EC72-4EA4-B92D-04E84E3061A2}" type="datetime1">
              <a:rPr lang="en-US" smtClean="0">
                <a:solidFill>
                  <a:prstClr val="black">
                    <a:tint val="75000"/>
                  </a:prstClr>
                </a:solidFill>
              </a:rPr>
              <a:t>12/3/2021</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9828926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A5469F-D548-49D0-8280-96B42372E6D0}" type="datetime1">
              <a:rPr lang="en-US" smtClean="0">
                <a:solidFill>
                  <a:prstClr val="black">
                    <a:tint val="75000"/>
                  </a:prstClr>
                </a:solidFill>
              </a:rPr>
              <a:t>12/3/2021</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1144410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3887391" y="740839"/>
            <a:ext cx="4629150" cy="365521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600"/>
            </a:lvl1pPr>
            <a:lvl2pPr marL="454090" indent="0">
              <a:buNone/>
              <a:defRPr sz="1500"/>
            </a:lvl2pPr>
            <a:lvl3pPr marL="908507" indent="0">
              <a:buNone/>
              <a:defRPr sz="1200"/>
            </a:lvl3pPr>
            <a:lvl4pPr marL="1362761" indent="0">
              <a:buNone/>
              <a:defRPr sz="1100"/>
            </a:lvl4pPr>
            <a:lvl5pPr marL="1817015" indent="0">
              <a:buNone/>
              <a:defRPr sz="1100"/>
            </a:lvl5pPr>
            <a:lvl6pPr marL="2271431" indent="0">
              <a:buNone/>
              <a:defRPr sz="1100"/>
            </a:lvl6pPr>
            <a:lvl7pPr marL="2725519" indent="0">
              <a:buNone/>
              <a:defRPr sz="1100"/>
            </a:lvl7pPr>
            <a:lvl8pPr marL="3179603" indent="0">
              <a:buNone/>
              <a:defRPr sz="1100"/>
            </a:lvl8pPr>
            <a:lvl9pPr marL="3633875" indent="0">
              <a:buNone/>
              <a:defRPr sz="1100"/>
            </a:lvl9pPr>
          </a:lstStyle>
          <a:p>
            <a:pPr lvl="0"/>
            <a:r>
              <a:rPr lang="en-US"/>
              <a:t>Edit Master text styles</a:t>
            </a:r>
          </a:p>
        </p:txBody>
      </p:sp>
      <p:sp>
        <p:nvSpPr>
          <p:cNvPr id="5" name="Date Placeholder 4"/>
          <p:cNvSpPr>
            <a:spLocks noGrp="1"/>
          </p:cNvSpPr>
          <p:nvPr>
            <p:ph type="dt" sz="half" idx="10"/>
          </p:nvPr>
        </p:nvSpPr>
        <p:spPr/>
        <p:txBody>
          <a:bodyPr/>
          <a:lstStyle/>
          <a:p>
            <a:fld id="{7D336BA4-E83E-4152-82F4-E81E4070EBF6}" type="datetime1">
              <a:rPr lang="en-US" smtClean="0">
                <a:solidFill>
                  <a:prstClr val="black">
                    <a:tint val="75000"/>
                  </a:prstClr>
                </a:solidFill>
              </a:rPr>
              <a:t>12/3/2021</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0674621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3887391" y="740839"/>
            <a:ext cx="4629150" cy="3655219"/>
          </a:xfrm>
        </p:spPr>
        <p:txBody>
          <a:bodyPr/>
          <a:lstStyle>
            <a:lvl1pPr marL="0" indent="0">
              <a:buNone/>
              <a:defRPr sz="3200"/>
            </a:lvl1pPr>
            <a:lvl2pPr marL="454090" indent="0">
              <a:buNone/>
              <a:defRPr sz="2800"/>
            </a:lvl2pPr>
            <a:lvl3pPr marL="908507" indent="0">
              <a:buNone/>
              <a:defRPr sz="2400"/>
            </a:lvl3pPr>
            <a:lvl4pPr marL="1362761" indent="0">
              <a:buNone/>
              <a:defRPr sz="2000"/>
            </a:lvl4pPr>
            <a:lvl5pPr marL="1817015" indent="0">
              <a:buNone/>
              <a:defRPr sz="2000"/>
            </a:lvl5pPr>
            <a:lvl6pPr marL="2271431" indent="0">
              <a:buNone/>
              <a:defRPr sz="2000"/>
            </a:lvl6pPr>
            <a:lvl7pPr marL="2725519" indent="0">
              <a:buNone/>
              <a:defRPr sz="2000"/>
            </a:lvl7pPr>
            <a:lvl8pPr marL="3179603" indent="0">
              <a:buNone/>
              <a:defRPr sz="2000"/>
            </a:lvl8pPr>
            <a:lvl9pPr marL="3633875" indent="0">
              <a:buNone/>
              <a:defRPr sz="2000"/>
            </a:lvl9pPr>
          </a:lstStyle>
          <a:p>
            <a:endParaRPr lang="en-IN"/>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600"/>
            </a:lvl1pPr>
            <a:lvl2pPr marL="454090" indent="0">
              <a:buNone/>
              <a:defRPr sz="1500"/>
            </a:lvl2pPr>
            <a:lvl3pPr marL="908507" indent="0">
              <a:buNone/>
              <a:defRPr sz="1200"/>
            </a:lvl3pPr>
            <a:lvl4pPr marL="1362761" indent="0">
              <a:buNone/>
              <a:defRPr sz="1100"/>
            </a:lvl4pPr>
            <a:lvl5pPr marL="1817015" indent="0">
              <a:buNone/>
              <a:defRPr sz="1100"/>
            </a:lvl5pPr>
            <a:lvl6pPr marL="2271431" indent="0">
              <a:buNone/>
              <a:defRPr sz="1100"/>
            </a:lvl6pPr>
            <a:lvl7pPr marL="2725519" indent="0">
              <a:buNone/>
              <a:defRPr sz="1100"/>
            </a:lvl7pPr>
            <a:lvl8pPr marL="3179603" indent="0">
              <a:buNone/>
              <a:defRPr sz="1100"/>
            </a:lvl8pPr>
            <a:lvl9pPr marL="3633875" indent="0">
              <a:buNone/>
              <a:defRPr sz="1100"/>
            </a:lvl9pPr>
          </a:lstStyle>
          <a:p>
            <a:pPr lvl="0"/>
            <a:r>
              <a:rPr lang="en-US"/>
              <a:t>Edit Master text styles</a:t>
            </a:r>
          </a:p>
        </p:txBody>
      </p:sp>
      <p:sp>
        <p:nvSpPr>
          <p:cNvPr id="5" name="Date Placeholder 4"/>
          <p:cNvSpPr>
            <a:spLocks noGrp="1"/>
          </p:cNvSpPr>
          <p:nvPr>
            <p:ph type="dt" sz="half" idx="10"/>
          </p:nvPr>
        </p:nvSpPr>
        <p:spPr/>
        <p:txBody>
          <a:bodyPr/>
          <a:lstStyle/>
          <a:p>
            <a:fld id="{B0A461CC-BE28-46DE-BD5C-A85DE646667E}" type="datetime1">
              <a:rPr lang="en-US" smtClean="0">
                <a:solidFill>
                  <a:prstClr val="black">
                    <a:tint val="75000"/>
                  </a:prstClr>
                </a:solidFill>
              </a:rPr>
              <a:t>12/3/2021</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7634957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87979CE-3033-4EEC-93C3-7E83BC154253}" type="datetime1">
              <a:rPr lang="en-US" smtClean="0">
                <a:solidFill>
                  <a:prstClr val="black">
                    <a:tint val="75000"/>
                  </a:prstClr>
                </a:solidFill>
              </a:rPr>
              <a:t>12/3/2021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1142663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4114"/>
            <a:ext cx="1971675" cy="4358879"/>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5" y="27411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C3B29A8-8B16-43C0-8BE2-6FA36EF780E9}" type="datetime1">
              <a:rPr lang="en-US" smtClean="0">
                <a:solidFill>
                  <a:prstClr val="black">
                    <a:tint val="75000"/>
                  </a:prstClr>
                </a:solidFill>
              </a:rPr>
              <a:t>12/3/2021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6055480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143000" y="2701534"/>
            <a:ext cx="6858000" cy="1241822"/>
          </a:xfrm>
        </p:spPr>
        <p:txBody>
          <a:bodyPr/>
          <a:lstStyle>
            <a:lvl1pPr marL="0" indent="0" algn="ctr">
              <a:buNone/>
              <a:defRPr sz="2400"/>
            </a:lvl1pPr>
            <a:lvl2pPr marL="454318" indent="0" algn="ctr">
              <a:buNone/>
              <a:defRPr sz="2000"/>
            </a:lvl2pPr>
            <a:lvl3pPr marL="908939" indent="0" algn="ctr">
              <a:buNone/>
              <a:defRPr sz="1900"/>
            </a:lvl3pPr>
            <a:lvl4pPr marL="1363407" indent="0" algn="ctr">
              <a:buNone/>
              <a:defRPr sz="1600"/>
            </a:lvl4pPr>
            <a:lvl5pPr marL="1817876" indent="0" algn="ctr">
              <a:buNone/>
              <a:defRPr sz="1600"/>
            </a:lvl5pPr>
            <a:lvl6pPr marL="2272496" indent="0" algn="ctr">
              <a:buNone/>
              <a:defRPr sz="1600"/>
            </a:lvl6pPr>
            <a:lvl7pPr marL="2726810" indent="0" algn="ctr">
              <a:buNone/>
              <a:defRPr sz="1600"/>
            </a:lvl7pPr>
            <a:lvl8pPr marL="3181124" indent="0" algn="ctr">
              <a:buNone/>
              <a:defRPr sz="1600"/>
            </a:lvl8pPr>
            <a:lvl9pPr marL="3635591"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31E914B-A45E-4626-B571-5BB29A2D3635}" type="datetime1">
              <a:rPr lang="en-US" smtClean="0">
                <a:solidFill>
                  <a:prstClr val="black">
                    <a:tint val="75000"/>
                  </a:prstClr>
                </a:solidFill>
              </a:rPr>
              <a:t>12/3/2021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160849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118" indent="0">
              <a:buNone/>
              <a:defRPr sz="2000" b="1"/>
            </a:lvl2pPr>
            <a:lvl3pPr marL="914243" indent="0">
              <a:buNone/>
              <a:defRPr sz="1800" b="1"/>
            </a:lvl3pPr>
            <a:lvl4pPr marL="1371362" indent="0">
              <a:buNone/>
              <a:defRPr sz="1600" b="1"/>
            </a:lvl4pPr>
            <a:lvl5pPr marL="1828484" indent="0">
              <a:buNone/>
              <a:defRPr sz="1600" b="1"/>
            </a:lvl5pPr>
            <a:lvl6pPr marL="2285601" indent="0">
              <a:buNone/>
              <a:defRPr sz="1600" b="1"/>
            </a:lvl6pPr>
            <a:lvl7pPr marL="2742719" indent="0">
              <a:buNone/>
              <a:defRPr sz="1600" b="1"/>
            </a:lvl7pPr>
            <a:lvl8pPr marL="3199840" indent="0">
              <a:buNone/>
              <a:defRPr sz="1600" b="1"/>
            </a:lvl8pPr>
            <a:lvl9pPr marL="365696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43" y="1151335"/>
            <a:ext cx="4041775" cy="479822"/>
          </a:xfrm>
        </p:spPr>
        <p:txBody>
          <a:bodyPr anchor="b"/>
          <a:lstStyle>
            <a:lvl1pPr marL="0" indent="0">
              <a:buNone/>
              <a:defRPr sz="2400" b="1"/>
            </a:lvl1pPr>
            <a:lvl2pPr marL="457118" indent="0">
              <a:buNone/>
              <a:defRPr sz="2000" b="1"/>
            </a:lvl2pPr>
            <a:lvl3pPr marL="914243" indent="0">
              <a:buNone/>
              <a:defRPr sz="1800" b="1"/>
            </a:lvl3pPr>
            <a:lvl4pPr marL="1371362" indent="0">
              <a:buNone/>
              <a:defRPr sz="1600" b="1"/>
            </a:lvl4pPr>
            <a:lvl5pPr marL="1828484" indent="0">
              <a:buNone/>
              <a:defRPr sz="1600" b="1"/>
            </a:lvl5pPr>
            <a:lvl6pPr marL="2285601" indent="0">
              <a:buNone/>
              <a:defRPr sz="1600" b="1"/>
            </a:lvl6pPr>
            <a:lvl7pPr marL="2742719" indent="0">
              <a:buNone/>
              <a:defRPr sz="1600" b="1"/>
            </a:lvl7pPr>
            <a:lvl8pPr marL="3199840" indent="0">
              <a:buNone/>
              <a:defRPr sz="1600" b="1"/>
            </a:lvl8pPr>
            <a:lvl9pPr marL="365696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4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27E8F82-FCEB-4898-99D9-8F2C6437C059}" type="datetime1">
              <a:rPr lang="en-US" smtClean="0"/>
              <a:t>12/3/2021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B26FD8D-59A5-4BE4-ACFE-634EC48B4B2F}" type="datetime1">
              <a:rPr lang="en-US" smtClean="0">
                <a:solidFill>
                  <a:prstClr val="black">
                    <a:tint val="75000"/>
                  </a:prstClr>
                </a:solidFill>
              </a:rPr>
              <a:t>12/3/2021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6923490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550"/>
            <a:ext cx="7886700" cy="2139553"/>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623888" y="3442105"/>
            <a:ext cx="7886700" cy="1125140"/>
          </a:xfrm>
        </p:spPr>
        <p:txBody>
          <a:bodyPr/>
          <a:lstStyle>
            <a:lvl1pPr marL="0" indent="0">
              <a:buNone/>
              <a:defRPr sz="2400">
                <a:solidFill>
                  <a:schemeClr val="tx1">
                    <a:tint val="75000"/>
                  </a:schemeClr>
                </a:solidFill>
              </a:defRPr>
            </a:lvl1pPr>
            <a:lvl2pPr marL="454318" indent="0">
              <a:buNone/>
              <a:defRPr sz="2000">
                <a:solidFill>
                  <a:schemeClr val="tx1">
                    <a:tint val="75000"/>
                  </a:schemeClr>
                </a:solidFill>
              </a:defRPr>
            </a:lvl2pPr>
            <a:lvl3pPr marL="908939" indent="0">
              <a:buNone/>
              <a:defRPr sz="1900">
                <a:solidFill>
                  <a:schemeClr val="tx1">
                    <a:tint val="75000"/>
                  </a:schemeClr>
                </a:solidFill>
              </a:defRPr>
            </a:lvl3pPr>
            <a:lvl4pPr marL="1363407" indent="0">
              <a:buNone/>
              <a:defRPr sz="1600">
                <a:solidFill>
                  <a:schemeClr val="tx1">
                    <a:tint val="75000"/>
                  </a:schemeClr>
                </a:solidFill>
              </a:defRPr>
            </a:lvl4pPr>
            <a:lvl5pPr marL="1817876" indent="0">
              <a:buNone/>
              <a:defRPr sz="1600">
                <a:solidFill>
                  <a:schemeClr val="tx1">
                    <a:tint val="75000"/>
                  </a:schemeClr>
                </a:solidFill>
              </a:defRPr>
            </a:lvl5pPr>
            <a:lvl6pPr marL="2272496" indent="0">
              <a:buNone/>
              <a:defRPr sz="1600">
                <a:solidFill>
                  <a:schemeClr val="tx1">
                    <a:tint val="75000"/>
                  </a:schemeClr>
                </a:solidFill>
              </a:defRPr>
            </a:lvl6pPr>
            <a:lvl7pPr marL="2726810" indent="0">
              <a:buNone/>
              <a:defRPr sz="1600">
                <a:solidFill>
                  <a:schemeClr val="tx1">
                    <a:tint val="75000"/>
                  </a:schemeClr>
                </a:solidFill>
              </a:defRPr>
            </a:lvl7pPr>
            <a:lvl8pPr marL="3181124" indent="0">
              <a:buNone/>
              <a:defRPr sz="1600">
                <a:solidFill>
                  <a:schemeClr val="tx1">
                    <a:tint val="75000"/>
                  </a:schemeClr>
                </a:solidFill>
              </a:defRPr>
            </a:lvl8pPr>
            <a:lvl9pPr marL="3635591"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147E58-958E-476A-AC61-C699E5C63E67}" type="datetime1">
              <a:rPr lang="en-US" smtClean="0">
                <a:solidFill>
                  <a:prstClr val="black">
                    <a:tint val="75000"/>
                  </a:prstClr>
                </a:solidFill>
              </a:rPr>
              <a:t>12/3/2021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7486992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8941C68-FCBC-4166-931E-2F94E6EC38F5}" type="datetime1">
              <a:rPr lang="en-US" smtClean="0">
                <a:solidFill>
                  <a:prstClr val="black">
                    <a:tint val="75000"/>
                  </a:prstClr>
                </a:solidFill>
              </a:rPr>
              <a:t>12/3/2021</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5933742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7"/>
            <a:ext cx="7886700" cy="994172"/>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2400" b="1"/>
            </a:lvl1pPr>
            <a:lvl2pPr marL="454318" indent="0">
              <a:buNone/>
              <a:defRPr sz="2000" b="1"/>
            </a:lvl2pPr>
            <a:lvl3pPr marL="908939" indent="0">
              <a:buNone/>
              <a:defRPr sz="1900" b="1"/>
            </a:lvl3pPr>
            <a:lvl4pPr marL="1363407" indent="0">
              <a:buNone/>
              <a:defRPr sz="1600" b="1"/>
            </a:lvl4pPr>
            <a:lvl5pPr marL="1817876" indent="0">
              <a:buNone/>
              <a:defRPr sz="1600" b="1"/>
            </a:lvl5pPr>
            <a:lvl6pPr marL="2272496" indent="0">
              <a:buNone/>
              <a:defRPr sz="1600" b="1"/>
            </a:lvl6pPr>
            <a:lvl7pPr marL="2726810" indent="0">
              <a:buNone/>
              <a:defRPr sz="1600" b="1"/>
            </a:lvl7pPr>
            <a:lvl8pPr marL="3181124" indent="0">
              <a:buNone/>
              <a:defRPr sz="1600" b="1"/>
            </a:lvl8pPr>
            <a:lvl9pPr marL="3635591" indent="0">
              <a:buNone/>
              <a:defRPr sz="16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5" y="1260872"/>
            <a:ext cx="3887391" cy="617934"/>
          </a:xfrm>
        </p:spPr>
        <p:txBody>
          <a:bodyPr anchor="b"/>
          <a:lstStyle>
            <a:lvl1pPr marL="0" indent="0">
              <a:buNone/>
              <a:defRPr sz="2400" b="1"/>
            </a:lvl1pPr>
            <a:lvl2pPr marL="454318" indent="0">
              <a:buNone/>
              <a:defRPr sz="2000" b="1"/>
            </a:lvl2pPr>
            <a:lvl3pPr marL="908939" indent="0">
              <a:buNone/>
              <a:defRPr sz="1900" b="1"/>
            </a:lvl3pPr>
            <a:lvl4pPr marL="1363407" indent="0">
              <a:buNone/>
              <a:defRPr sz="1600" b="1"/>
            </a:lvl4pPr>
            <a:lvl5pPr marL="1817876" indent="0">
              <a:buNone/>
              <a:defRPr sz="1600" b="1"/>
            </a:lvl5pPr>
            <a:lvl6pPr marL="2272496" indent="0">
              <a:buNone/>
              <a:defRPr sz="1600" b="1"/>
            </a:lvl6pPr>
            <a:lvl7pPr marL="2726810" indent="0">
              <a:buNone/>
              <a:defRPr sz="1600" b="1"/>
            </a:lvl7pPr>
            <a:lvl8pPr marL="3181124" indent="0">
              <a:buNone/>
              <a:defRPr sz="1600" b="1"/>
            </a:lvl8pPr>
            <a:lvl9pPr marL="3635591" indent="0">
              <a:buNone/>
              <a:defRPr sz="1600" b="1"/>
            </a:lvl9pPr>
          </a:lstStyle>
          <a:p>
            <a:pPr lvl="0"/>
            <a:r>
              <a:rPr lang="en-US"/>
              <a:t>Edit Master text styles</a:t>
            </a:r>
          </a:p>
        </p:txBody>
      </p:sp>
      <p:sp>
        <p:nvSpPr>
          <p:cNvPr id="6" name="Content Placeholder 5"/>
          <p:cNvSpPr>
            <a:spLocks noGrp="1"/>
          </p:cNvSpPr>
          <p:nvPr>
            <p:ph sz="quarter" idx="4"/>
          </p:nvPr>
        </p:nvSpPr>
        <p:spPr>
          <a:xfrm>
            <a:off x="4629155"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128B0F2-FF2E-4BC0-BE5E-5BBC808A06E2}" type="datetime1">
              <a:rPr lang="en-US" smtClean="0">
                <a:solidFill>
                  <a:prstClr val="black">
                    <a:tint val="75000"/>
                  </a:prstClr>
                </a:solidFill>
              </a:rPr>
              <a:t>12/3/2021</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4208685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92658085-DDB8-4B9D-A85C-EE28DDADBD59}" type="datetime1">
              <a:rPr lang="en-US" smtClean="0">
                <a:solidFill>
                  <a:prstClr val="black">
                    <a:tint val="75000"/>
                  </a:prstClr>
                </a:solidFill>
              </a:rPr>
              <a:t>12/3/2021</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549499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BB8CBB-48C6-482F-AFB8-5537009EE234}" type="datetime1">
              <a:rPr lang="en-US" smtClean="0">
                <a:solidFill>
                  <a:prstClr val="black">
                    <a:tint val="75000"/>
                  </a:prstClr>
                </a:solidFill>
              </a:rPr>
              <a:t>12/3/2021</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1872386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3887391" y="740815"/>
            <a:ext cx="4629150" cy="365521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600"/>
            </a:lvl1pPr>
            <a:lvl2pPr marL="454318" indent="0">
              <a:buNone/>
              <a:defRPr sz="1500"/>
            </a:lvl2pPr>
            <a:lvl3pPr marL="908939" indent="0">
              <a:buNone/>
              <a:defRPr sz="1200"/>
            </a:lvl3pPr>
            <a:lvl4pPr marL="1363407" indent="0">
              <a:buNone/>
              <a:defRPr sz="1100"/>
            </a:lvl4pPr>
            <a:lvl5pPr marL="1817876" indent="0">
              <a:buNone/>
              <a:defRPr sz="1100"/>
            </a:lvl5pPr>
            <a:lvl6pPr marL="2272496" indent="0">
              <a:buNone/>
              <a:defRPr sz="1100"/>
            </a:lvl6pPr>
            <a:lvl7pPr marL="2726810" indent="0">
              <a:buNone/>
              <a:defRPr sz="1100"/>
            </a:lvl7pPr>
            <a:lvl8pPr marL="3181124" indent="0">
              <a:buNone/>
              <a:defRPr sz="1100"/>
            </a:lvl8pPr>
            <a:lvl9pPr marL="3635591" indent="0">
              <a:buNone/>
              <a:defRPr sz="1100"/>
            </a:lvl9pPr>
          </a:lstStyle>
          <a:p>
            <a:pPr lvl="0"/>
            <a:r>
              <a:rPr lang="en-US"/>
              <a:t>Edit Master text styles</a:t>
            </a:r>
          </a:p>
        </p:txBody>
      </p:sp>
      <p:sp>
        <p:nvSpPr>
          <p:cNvPr id="5" name="Date Placeholder 4"/>
          <p:cNvSpPr>
            <a:spLocks noGrp="1"/>
          </p:cNvSpPr>
          <p:nvPr>
            <p:ph type="dt" sz="half" idx="10"/>
          </p:nvPr>
        </p:nvSpPr>
        <p:spPr/>
        <p:txBody>
          <a:bodyPr/>
          <a:lstStyle/>
          <a:p>
            <a:fld id="{96959A33-E845-4233-B071-11FCC2A7D239}" type="datetime1">
              <a:rPr lang="en-US" smtClean="0">
                <a:solidFill>
                  <a:prstClr val="black">
                    <a:tint val="75000"/>
                  </a:prstClr>
                </a:solidFill>
              </a:rPr>
              <a:t>12/3/2021</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1567207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3887391" y="740815"/>
            <a:ext cx="4629150" cy="3655219"/>
          </a:xfrm>
        </p:spPr>
        <p:txBody>
          <a:bodyPr/>
          <a:lstStyle>
            <a:lvl1pPr marL="0" indent="0">
              <a:buNone/>
              <a:defRPr sz="3200"/>
            </a:lvl1pPr>
            <a:lvl2pPr marL="454318" indent="0">
              <a:buNone/>
              <a:defRPr sz="2800"/>
            </a:lvl2pPr>
            <a:lvl3pPr marL="908939" indent="0">
              <a:buNone/>
              <a:defRPr sz="2400"/>
            </a:lvl3pPr>
            <a:lvl4pPr marL="1363407" indent="0">
              <a:buNone/>
              <a:defRPr sz="2000"/>
            </a:lvl4pPr>
            <a:lvl5pPr marL="1817876" indent="0">
              <a:buNone/>
              <a:defRPr sz="2000"/>
            </a:lvl5pPr>
            <a:lvl6pPr marL="2272496" indent="0">
              <a:buNone/>
              <a:defRPr sz="2000"/>
            </a:lvl6pPr>
            <a:lvl7pPr marL="2726810" indent="0">
              <a:buNone/>
              <a:defRPr sz="2000"/>
            </a:lvl7pPr>
            <a:lvl8pPr marL="3181124" indent="0">
              <a:buNone/>
              <a:defRPr sz="2000"/>
            </a:lvl8pPr>
            <a:lvl9pPr marL="3635591" indent="0">
              <a:buNone/>
              <a:defRPr sz="2000"/>
            </a:lvl9pPr>
          </a:lstStyle>
          <a:p>
            <a:endParaRPr lang="en-IN"/>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600"/>
            </a:lvl1pPr>
            <a:lvl2pPr marL="454318" indent="0">
              <a:buNone/>
              <a:defRPr sz="1500"/>
            </a:lvl2pPr>
            <a:lvl3pPr marL="908939" indent="0">
              <a:buNone/>
              <a:defRPr sz="1200"/>
            </a:lvl3pPr>
            <a:lvl4pPr marL="1363407" indent="0">
              <a:buNone/>
              <a:defRPr sz="1100"/>
            </a:lvl4pPr>
            <a:lvl5pPr marL="1817876" indent="0">
              <a:buNone/>
              <a:defRPr sz="1100"/>
            </a:lvl5pPr>
            <a:lvl6pPr marL="2272496" indent="0">
              <a:buNone/>
              <a:defRPr sz="1100"/>
            </a:lvl6pPr>
            <a:lvl7pPr marL="2726810" indent="0">
              <a:buNone/>
              <a:defRPr sz="1100"/>
            </a:lvl7pPr>
            <a:lvl8pPr marL="3181124" indent="0">
              <a:buNone/>
              <a:defRPr sz="1100"/>
            </a:lvl8pPr>
            <a:lvl9pPr marL="3635591" indent="0">
              <a:buNone/>
              <a:defRPr sz="1100"/>
            </a:lvl9pPr>
          </a:lstStyle>
          <a:p>
            <a:pPr lvl="0"/>
            <a:r>
              <a:rPr lang="en-US"/>
              <a:t>Edit Master text styles</a:t>
            </a:r>
          </a:p>
        </p:txBody>
      </p:sp>
      <p:sp>
        <p:nvSpPr>
          <p:cNvPr id="5" name="Date Placeholder 4"/>
          <p:cNvSpPr>
            <a:spLocks noGrp="1"/>
          </p:cNvSpPr>
          <p:nvPr>
            <p:ph type="dt" sz="half" idx="10"/>
          </p:nvPr>
        </p:nvSpPr>
        <p:spPr/>
        <p:txBody>
          <a:bodyPr/>
          <a:lstStyle/>
          <a:p>
            <a:fld id="{711FF276-E37A-4D67-B19D-DAE1C61421F4}" type="datetime1">
              <a:rPr lang="en-US" smtClean="0">
                <a:solidFill>
                  <a:prstClr val="black">
                    <a:tint val="75000"/>
                  </a:prstClr>
                </a:solidFill>
              </a:rPr>
              <a:t>12/3/2021</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86977705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D75567B-008F-46D2-9A92-25446F9F76BE}" type="datetime1">
              <a:rPr lang="en-US" smtClean="0">
                <a:solidFill>
                  <a:prstClr val="black">
                    <a:tint val="75000"/>
                  </a:prstClr>
                </a:solidFill>
              </a:rPr>
              <a:t>12/3/2021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048664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4091"/>
            <a:ext cx="1971675" cy="4358879"/>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5" y="274091"/>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68A88EC-CAB0-44F3-831E-FE47CBBB37DE}" type="datetime1">
              <a:rPr lang="en-US" smtClean="0">
                <a:solidFill>
                  <a:prstClr val="black">
                    <a:tint val="75000"/>
                  </a:prstClr>
                </a:solidFill>
              </a:rPr>
              <a:t>12/3/2021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94902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DD84A96-2A62-43E7-B78A-9D15911D2886}" type="datetime1">
              <a:rPr lang="en-US" smtClean="0"/>
              <a:t>12/3/2021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IN"/>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1111" indent="0" algn="ctr">
              <a:buNone/>
              <a:defRPr sz="1500"/>
            </a:lvl2pPr>
            <a:lvl3pPr marL="682417" indent="0" algn="ctr">
              <a:buNone/>
              <a:defRPr sz="1400"/>
            </a:lvl3pPr>
            <a:lvl4pPr marL="1023626" indent="0" algn="ctr">
              <a:buNone/>
              <a:defRPr sz="1200"/>
            </a:lvl4pPr>
            <a:lvl5pPr marL="1364834" indent="0" algn="ctr">
              <a:buNone/>
              <a:defRPr sz="1200"/>
            </a:lvl5pPr>
            <a:lvl6pPr marL="1706141" indent="0" algn="ctr">
              <a:buNone/>
              <a:defRPr sz="1200"/>
            </a:lvl6pPr>
            <a:lvl7pPr marL="2047250" indent="0" algn="ctr">
              <a:buNone/>
              <a:defRPr sz="1200"/>
            </a:lvl7pPr>
            <a:lvl8pPr marL="2388360" indent="0" algn="ctr">
              <a:buNone/>
              <a:defRPr sz="1200"/>
            </a:lvl8pPr>
            <a:lvl9pPr marL="2729551" indent="0" algn="ctr">
              <a:buNone/>
              <a:defRPr sz="12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EC97662-D004-4DEF-B1FE-3BA623DB9113}" type="datetime1">
              <a:rPr lang="en-US" smtClean="0">
                <a:solidFill>
                  <a:prstClr val="black">
                    <a:tint val="75000"/>
                  </a:prstClr>
                </a:solidFill>
              </a:rPr>
              <a:t>12/3/2021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5887585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3D0BB7B1-D75B-4891-9DB0-E2A9B323B702}" type="datetime1">
              <a:rPr lang="en-US" smtClean="0">
                <a:solidFill>
                  <a:prstClr val="black">
                    <a:tint val="75000"/>
                  </a:prstClr>
                </a:solidFill>
              </a:rPr>
              <a:t>12/3/2021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89589883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503"/>
            <a:ext cx="7886700" cy="2139553"/>
          </a:xfrm>
        </p:spPr>
        <p:txBody>
          <a:bodyPr anchor="b"/>
          <a:lstStyle>
            <a:lvl1pPr>
              <a:defRPr sz="4500"/>
            </a:lvl1pPr>
          </a:lstStyle>
          <a:p>
            <a:r>
              <a:rPr lang="en-US" smtClean="0"/>
              <a:t>Click to edit Master title style</a:t>
            </a:r>
            <a:endParaRPr lang="en-IN"/>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1111" indent="0">
              <a:buNone/>
              <a:defRPr sz="1500">
                <a:solidFill>
                  <a:schemeClr val="tx1">
                    <a:tint val="75000"/>
                  </a:schemeClr>
                </a:solidFill>
              </a:defRPr>
            </a:lvl2pPr>
            <a:lvl3pPr marL="682417" indent="0">
              <a:buNone/>
              <a:defRPr sz="1400">
                <a:solidFill>
                  <a:schemeClr val="tx1">
                    <a:tint val="75000"/>
                  </a:schemeClr>
                </a:solidFill>
              </a:defRPr>
            </a:lvl3pPr>
            <a:lvl4pPr marL="1023626" indent="0">
              <a:buNone/>
              <a:defRPr sz="1200">
                <a:solidFill>
                  <a:schemeClr val="tx1">
                    <a:tint val="75000"/>
                  </a:schemeClr>
                </a:solidFill>
              </a:defRPr>
            </a:lvl4pPr>
            <a:lvl5pPr marL="1364834" indent="0">
              <a:buNone/>
              <a:defRPr sz="1200">
                <a:solidFill>
                  <a:schemeClr val="tx1">
                    <a:tint val="75000"/>
                  </a:schemeClr>
                </a:solidFill>
              </a:defRPr>
            </a:lvl5pPr>
            <a:lvl6pPr marL="1706141" indent="0">
              <a:buNone/>
              <a:defRPr sz="1200">
                <a:solidFill>
                  <a:schemeClr val="tx1">
                    <a:tint val="75000"/>
                  </a:schemeClr>
                </a:solidFill>
              </a:defRPr>
            </a:lvl6pPr>
            <a:lvl7pPr marL="2047250" indent="0">
              <a:buNone/>
              <a:defRPr sz="1200">
                <a:solidFill>
                  <a:schemeClr val="tx1">
                    <a:tint val="75000"/>
                  </a:schemeClr>
                </a:solidFill>
              </a:defRPr>
            </a:lvl7pPr>
            <a:lvl8pPr marL="2388360" indent="0">
              <a:buNone/>
              <a:defRPr sz="1200">
                <a:solidFill>
                  <a:schemeClr val="tx1">
                    <a:tint val="75000"/>
                  </a:schemeClr>
                </a:solidFill>
              </a:defRPr>
            </a:lvl8pPr>
            <a:lvl9pPr marL="2729551"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D768965-E65A-448E-9648-814F3900C7EC}" type="datetime1">
              <a:rPr lang="en-US" smtClean="0">
                <a:solidFill>
                  <a:prstClr val="black">
                    <a:tint val="75000"/>
                  </a:prstClr>
                </a:solidFill>
              </a:rPr>
              <a:t>12/3/2021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942263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C3447C2E-55FD-41B9-ABBD-9CA479AB877E}" type="datetime1">
              <a:rPr lang="en-US" smtClean="0">
                <a:solidFill>
                  <a:prstClr val="black">
                    <a:tint val="75000"/>
                  </a:prstClr>
                </a:solidFill>
              </a:rPr>
              <a:t>12/3/2021</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735837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1111" indent="0">
              <a:buNone/>
              <a:defRPr sz="1500" b="1"/>
            </a:lvl2pPr>
            <a:lvl3pPr marL="682417" indent="0">
              <a:buNone/>
              <a:defRPr sz="1400" b="1"/>
            </a:lvl3pPr>
            <a:lvl4pPr marL="1023626" indent="0">
              <a:buNone/>
              <a:defRPr sz="1200" b="1"/>
            </a:lvl4pPr>
            <a:lvl5pPr marL="1364834" indent="0">
              <a:buNone/>
              <a:defRPr sz="1200" b="1"/>
            </a:lvl5pPr>
            <a:lvl6pPr marL="1706141" indent="0">
              <a:buNone/>
              <a:defRPr sz="1200" b="1"/>
            </a:lvl6pPr>
            <a:lvl7pPr marL="2047250" indent="0">
              <a:buNone/>
              <a:defRPr sz="1200" b="1"/>
            </a:lvl7pPr>
            <a:lvl8pPr marL="2388360" indent="0">
              <a:buNone/>
              <a:defRPr sz="1200" b="1"/>
            </a:lvl8pPr>
            <a:lvl9pPr marL="2729551"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29152" y="1260872"/>
            <a:ext cx="3887391" cy="617934"/>
          </a:xfrm>
        </p:spPr>
        <p:txBody>
          <a:bodyPr anchor="b"/>
          <a:lstStyle>
            <a:lvl1pPr marL="0" indent="0">
              <a:buNone/>
              <a:defRPr sz="1800" b="1"/>
            </a:lvl1pPr>
            <a:lvl2pPr marL="341111" indent="0">
              <a:buNone/>
              <a:defRPr sz="1500" b="1"/>
            </a:lvl2pPr>
            <a:lvl3pPr marL="682417" indent="0">
              <a:buNone/>
              <a:defRPr sz="1400" b="1"/>
            </a:lvl3pPr>
            <a:lvl4pPr marL="1023626" indent="0">
              <a:buNone/>
              <a:defRPr sz="1200" b="1"/>
            </a:lvl4pPr>
            <a:lvl5pPr marL="1364834" indent="0">
              <a:buNone/>
              <a:defRPr sz="1200" b="1"/>
            </a:lvl5pPr>
            <a:lvl6pPr marL="1706141" indent="0">
              <a:buNone/>
              <a:defRPr sz="1200" b="1"/>
            </a:lvl6pPr>
            <a:lvl7pPr marL="2047250" indent="0">
              <a:buNone/>
              <a:defRPr sz="1200" b="1"/>
            </a:lvl7pPr>
            <a:lvl8pPr marL="2388360" indent="0">
              <a:buNone/>
              <a:defRPr sz="1200" b="1"/>
            </a:lvl8pPr>
            <a:lvl9pPr marL="2729551"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2" y="1878806"/>
            <a:ext cx="3887391"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87CD4B6-82FF-4066-9AB1-CB0B025EDD4F}" type="datetime1">
              <a:rPr lang="en-US" smtClean="0">
                <a:solidFill>
                  <a:prstClr val="black">
                    <a:tint val="75000"/>
                  </a:prstClr>
                </a:solidFill>
              </a:rPr>
              <a:t>12/3/2021</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58985974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970F642E-69E0-47D4-A92F-5722D240FF39}" type="datetime1">
              <a:rPr lang="en-US" smtClean="0">
                <a:solidFill>
                  <a:prstClr val="black">
                    <a:tint val="75000"/>
                  </a:prstClr>
                </a:solidFill>
              </a:rPr>
              <a:t>12/3/2021</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1647172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FFDD4C-2E2F-4B57-A69F-6BE7688E1AC5}" type="datetime1">
              <a:rPr lang="en-US" smtClean="0">
                <a:solidFill>
                  <a:prstClr val="black">
                    <a:tint val="75000"/>
                  </a:prstClr>
                </a:solidFill>
              </a:rPr>
              <a:t>12/3/2021</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1236778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IN"/>
          </a:p>
        </p:txBody>
      </p:sp>
      <p:sp>
        <p:nvSpPr>
          <p:cNvPr id="3" name="Content Placeholder 2"/>
          <p:cNvSpPr>
            <a:spLocks noGrp="1"/>
          </p:cNvSpPr>
          <p:nvPr>
            <p:ph idx="1"/>
          </p:nvPr>
        </p:nvSpPr>
        <p:spPr>
          <a:xfrm>
            <a:off x="3887391" y="740768"/>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200"/>
            </a:lvl1pPr>
            <a:lvl2pPr marL="341111" indent="0">
              <a:buNone/>
              <a:defRPr sz="1100"/>
            </a:lvl2pPr>
            <a:lvl3pPr marL="682417" indent="0">
              <a:buNone/>
              <a:defRPr sz="900"/>
            </a:lvl3pPr>
            <a:lvl4pPr marL="1023626" indent="0">
              <a:buNone/>
              <a:defRPr sz="800"/>
            </a:lvl4pPr>
            <a:lvl5pPr marL="1364834" indent="0">
              <a:buNone/>
              <a:defRPr sz="800"/>
            </a:lvl5pPr>
            <a:lvl6pPr marL="1706141" indent="0">
              <a:buNone/>
              <a:defRPr sz="800"/>
            </a:lvl6pPr>
            <a:lvl7pPr marL="2047250" indent="0">
              <a:buNone/>
              <a:defRPr sz="800"/>
            </a:lvl7pPr>
            <a:lvl8pPr marL="2388360" indent="0">
              <a:buNone/>
              <a:defRPr sz="800"/>
            </a:lvl8pPr>
            <a:lvl9pPr marL="2729551" indent="0">
              <a:buNone/>
              <a:defRPr sz="800"/>
            </a:lvl9pPr>
          </a:lstStyle>
          <a:p>
            <a:pPr lvl="0"/>
            <a:r>
              <a:rPr lang="en-US" smtClean="0"/>
              <a:t>Edit Master text styles</a:t>
            </a:r>
          </a:p>
        </p:txBody>
      </p:sp>
      <p:sp>
        <p:nvSpPr>
          <p:cNvPr id="5" name="Date Placeholder 4"/>
          <p:cNvSpPr>
            <a:spLocks noGrp="1"/>
          </p:cNvSpPr>
          <p:nvPr>
            <p:ph type="dt" sz="half" idx="10"/>
          </p:nvPr>
        </p:nvSpPr>
        <p:spPr/>
        <p:txBody>
          <a:bodyPr/>
          <a:lstStyle/>
          <a:p>
            <a:fld id="{90F0E71F-9F48-4557-AF32-C41367A04307}" type="datetime1">
              <a:rPr lang="en-US" smtClean="0">
                <a:solidFill>
                  <a:prstClr val="black">
                    <a:tint val="75000"/>
                  </a:prstClr>
                </a:solidFill>
              </a:rPr>
              <a:t>12/3/2021</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9561635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IN"/>
          </a:p>
        </p:txBody>
      </p:sp>
      <p:sp>
        <p:nvSpPr>
          <p:cNvPr id="3" name="Picture Placeholder 2"/>
          <p:cNvSpPr>
            <a:spLocks noGrp="1"/>
          </p:cNvSpPr>
          <p:nvPr>
            <p:ph type="pic" idx="1"/>
          </p:nvPr>
        </p:nvSpPr>
        <p:spPr>
          <a:xfrm>
            <a:off x="3887391" y="740768"/>
            <a:ext cx="4629150" cy="3655219"/>
          </a:xfrm>
        </p:spPr>
        <p:txBody>
          <a:bodyPr/>
          <a:lstStyle>
            <a:lvl1pPr marL="0" indent="0">
              <a:buNone/>
              <a:defRPr sz="2400"/>
            </a:lvl1pPr>
            <a:lvl2pPr marL="341111" indent="0">
              <a:buNone/>
              <a:defRPr sz="2100"/>
            </a:lvl2pPr>
            <a:lvl3pPr marL="682417" indent="0">
              <a:buNone/>
              <a:defRPr sz="1800"/>
            </a:lvl3pPr>
            <a:lvl4pPr marL="1023626" indent="0">
              <a:buNone/>
              <a:defRPr sz="1500"/>
            </a:lvl4pPr>
            <a:lvl5pPr marL="1364834" indent="0">
              <a:buNone/>
              <a:defRPr sz="1500"/>
            </a:lvl5pPr>
            <a:lvl6pPr marL="1706141" indent="0">
              <a:buNone/>
              <a:defRPr sz="1500"/>
            </a:lvl6pPr>
            <a:lvl7pPr marL="2047250" indent="0">
              <a:buNone/>
              <a:defRPr sz="1500"/>
            </a:lvl7pPr>
            <a:lvl8pPr marL="2388360" indent="0">
              <a:buNone/>
              <a:defRPr sz="1500"/>
            </a:lvl8pPr>
            <a:lvl9pPr marL="2729551" indent="0">
              <a:buNone/>
              <a:defRPr sz="1500"/>
            </a:lvl9pPr>
          </a:lstStyle>
          <a:p>
            <a:endParaRPr lang="en-IN"/>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200"/>
            </a:lvl1pPr>
            <a:lvl2pPr marL="341111" indent="0">
              <a:buNone/>
              <a:defRPr sz="1100"/>
            </a:lvl2pPr>
            <a:lvl3pPr marL="682417" indent="0">
              <a:buNone/>
              <a:defRPr sz="900"/>
            </a:lvl3pPr>
            <a:lvl4pPr marL="1023626" indent="0">
              <a:buNone/>
              <a:defRPr sz="800"/>
            </a:lvl4pPr>
            <a:lvl5pPr marL="1364834" indent="0">
              <a:buNone/>
              <a:defRPr sz="800"/>
            </a:lvl5pPr>
            <a:lvl6pPr marL="1706141" indent="0">
              <a:buNone/>
              <a:defRPr sz="800"/>
            </a:lvl6pPr>
            <a:lvl7pPr marL="2047250" indent="0">
              <a:buNone/>
              <a:defRPr sz="800"/>
            </a:lvl7pPr>
            <a:lvl8pPr marL="2388360" indent="0">
              <a:buNone/>
              <a:defRPr sz="800"/>
            </a:lvl8pPr>
            <a:lvl9pPr marL="2729551" indent="0">
              <a:buNone/>
              <a:defRPr sz="800"/>
            </a:lvl9pPr>
          </a:lstStyle>
          <a:p>
            <a:pPr lvl="0"/>
            <a:r>
              <a:rPr lang="en-US" smtClean="0"/>
              <a:t>Edit Master text styles</a:t>
            </a:r>
          </a:p>
        </p:txBody>
      </p:sp>
      <p:sp>
        <p:nvSpPr>
          <p:cNvPr id="5" name="Date Placeholder 4"/>
          <p:cNvSpPr>
            <a:spLocks noGrp="1"/>
          </p:cNvSpPr>
          <p:nvPr>
            <p:ph type="dt" sz="half" idx="10"/>
          </p:nvPr>
        </p:nvSpPr>
        <p:spPr/>
        <p:txBody>
          <a:bodyPr/>
          <a:lstStyle/>
          <a:p>
            <a:fld id="{BCDFF47C-D45B-4722-8411-EDC4232C6284}" type="datetime1">
              <a:rPr lang="en-US" smtClean="0">
                <a:solidFill>
                  <a:prstClr val="black">
                    <a:tint val="75000"/>
                  </a:prstClr>
                </a:solidFill>
              </a:rPr>
              <a:t>12/3/2021</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531903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7BDB9A9-A52F-420B-A3E8-F64DD1B96011}" type="datetime1">
              <a:rPr lang="en-US" smtClean="0">
                <a:solidFill>
                  <a:prstClr val="black">
                    <a:tint val="75000"/>
                  </a:prstClr>
                </a:solidFill>
              </a:rPr>
              <a:t>12/3/2021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329962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553088-7135-42F9-88A0-1ABE687C8BDA}" type="datetime1">
              <a:rPr lang="en-US" smtClean="0"/>
              <a:t>12/3/2021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4043"/>
            <a:ext cx="1971675" cy="4358879"/>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28652" y="274043"/>
            <a:ext cx="5800725" cy="435887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88665C8-6846-464D-B339-537F55539244}" type="datetime1">
              <a:rPr lang="en-US" smtClean="0">
                <a:solidFill>
                  <a:prstClr val="black">
                    <a:tint val="75000"/>
                  </a:prstClr>
                </a:solidFill>
              </a:rPr>
              <a:t>12/3/2021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35881690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6"/>
            <a:ext cx="7772400" cy="43088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1"/>
            <a:ext cx="6400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A18FA65C-AB0B-4BD5-8EA2-7309BC800DCB}" type="datetime1">
              <a:rPr lang="en-US" smtClean="0">
                <a:solidFill>
                  <a:prstClr val="black">
                    <a:tint val="75000"/>
                  </a:prstClr>
                </a:solidFill>
              </a:rPr>
              <a:t>12/3/2021</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1880855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537680" y="248908"/>
            <a:ext cx="2133600" cy="323165"/>
          </a:xfrm>
        </p:spPr>
        <p:txBody>
          <a:bodyPr lIns="0" tIns="0" rIns="0" bIns="0"/>
          <a:lstStyle>
            <a:lvl1pPr>
              <a:defRPr sz="21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5C2BF17E-DEF6-4F95-9970-79D19CBD50D9}" type="datetime1">
              <a:rPr lang="en-US" smtClean="0">
                <a:solidFill>
                  <a:prstClr val="black">
                    <a:tint val="75000"/>
                  </a:prstClr>
                </a:solidFill>
              </a:rPr>
              <a:t>12/3/2021</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23324031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537680" y="248908"/>
            <a:ext cx="2133600" cy="323165"/>
          </a:xfrm>
        </p:spPr>
        <p:txBody>
          <a:bodyPr lIns="0" tIns="0" rIns="0" bIns="0"/>
          <a:lstStyle>
            <a:lvl1pPr>
              <a:defRPr sz="21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457200" y="1183006"/>
            <a:ext cx="39776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6"/>
            <a:ext cx="397764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C7EEAD30-5D44-44E3-9900-795BD7E53EF5}" type="datetime1">
              <a:rPr lang="en-US" smtClean="0">
                <a:solidFill>
                  <a:prstClr val="black">
                    <a:tint val="75000"/>
                  </a:prstClr>
                </a:solidFill>
              </a:rPr>
              <a:t>12/3/2021</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0209339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3537680" y="248908"/>
            <a:ext cx="2133600" cy="323165"/>
          </a:xfrm>
        </p:spPr>
        <p:txBody>
          <a:bodyPr lIns="0" tIns="0" rIns="0" bIns="0"/>
          <a:lstStyle>
            <a:lvl1pPr>
              <a:defRPr sz="21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803136D-FE77-4A38-BA83-52FEE4A5DDA9}" type="datetime1">
              <a:rPr lang="en-US" smtClean="0">
                <a:solidFill>
                  <a:prstClr val="black">
                    <a:tint val="75000"/>
                  </a:prstClr>
                </a:solidFill>
              </a:rPr>
              <a:t>12/3/2021</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07166810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F390C9C2-104D-495F-A26B-09083A607D4C}" type="datetime1">
              <a:rPr lang="en-US" smtClean="0">
                <a:solidFill>
                  <a:prstClr val="black">
                    <a:tint val="75000"/>
                  </a:prstClr>
                </a:solidFill>
              </a:rPr>
              <a:t>12/3/2021</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903798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81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118" indent="0">
              <a:buNone/>
              <a:defRPr sz="1200"/>
            </a:lvl2pPr>
            <a:lvl3pPr marL="914243" indent="0">
              <a:buNone/>
              <a:defRPr sz="1000"/>
            </a:lvl3pPr>
            <a:lvl4pPr marL="1371362" indent="0">
              <a:buNone/>
              <a:defRPr sz="900"/>
            </a:lvl4pPr>
            <a:lvl5pPr marL="1828484" indent="0">
              <a:buNone/>
              <a:defRPr sz="900"/>
            </a:lvl5pPr>
            <a:lvl6pPr marL="2285601" indent="0">
              <a:buNone/>
              <a:defRPr sz="900"/>
            </a:lvl6pPr>
            <a:lvl7pPr marL="2742719" indent="0">
              <a:buNone/>
              <a:defRPr sz="900"/>
            </a:lvl7pPr>
            <a:lvl8pPr marL="3199840" indent="0">
              <a:buNone/>
              <a:defRPr sz="900"/>
            </a:lvl8pPr>
            <a:lvl9pPr marL="365696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0A9E92-D896-45C9-9744-1444D506C19A}" type="datetime1">
              <a:rPr lang="en-US" smtClean="0"/>
              <a:t>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118" indent="0">
              <a:buNone/>
              <a:defRPr sz="2800"/>
            </a:lvl2pPr>
            <a:lvl3pPr marL="914243" indent="0">
              <a:buNone/>
              <a:defRPr sz="2400"/>
            </a:lvl3pPr>
            <a:lvl4pPr marL="1371362" indent="0">
              <a:buNone/>
              <a:defRPr sz="2000"/>
            </a:lvl4pPr>
            <a:lvl5pPr marL="1828484" indent="0">
              <a:buNone/>
              <a:defRPr sz="2000"/>
            </a:lvl5pPr>
            <a:lvl6pPr marL="2285601" indent="0">
              <a:buNone/>
              <a:defRPr sz="2000"/>
            </a:lvl6pPr>
            <a:lvl7pPr marL="2742719" indent="0">
              <a:buNone/>
              <a:defRPr sz="2000"/>
            </a:lvl7pPr>
            <a:lvl8pPr marL="3199840" indent="0">
              <a:buNone/>
              <a:defRPr sz="2000"/>
            </a:lvl8pPr>
            <a:lvl9pPr marL="3656960" indent="0">
              <a:buNone/>
              <a:defRPr sz="2000"/>
            </a:lvl9pPr>
          </a:lstStyle>
          <a:p>
            <a:endParaRPr lang="en-US"/>
          </a:p>
        </p:txBody>
      </p:sp>
      <p:sp>
        <p:nvSpPr>
          <p:cNvPr id="4" name="Text Placeholder 3"/>
          <p:cNvSpPr>
            <a:spLocks noGrp="1"/>
          </p:cNvSpPr>
          <p:nvPr>
            <p:ph type="body" sz="half" idx="2"/>
          </p:nvPr>
        </p:nvSpPr>
        <p:spPr>
          <a:xfrm>
            <a:off x="1792288" y="4025510"/>
            <a:ext cx="5486400" cy="603647"/>
          </a:xfrm>
        </p:spPr>
        <p:txBody>
          <a:bodyPr/>
          <a:lstStyle>
            <a:lvl1pPr marL="0" indent="0">
              <a:buNone/>
              <a:defRPr sz="1400"/>
            </a:lvl1pPr>
            <a:lvl2pPr marL="457118" indent="0">
              <a:buNone/>
              <a:defRPr sz="1200"/>
            </a:lvl2pPr>
            <a:lvl3pPr marL="914243" indent="0">
              <a:buNone/>
              <a:defRPr sz="1000"/>
            </a:lvl3pPr>
            <a:lvl4pPr marL="1371362" indent="0">
              <a:buNone/>
              <a:defRPr sz="900"/>
            </a:lvl4pPr>
            <a:lvl5pPr marL="1828484" indent="0">
              <a:buNone/>
              <a:defRPr sz="900"/>
            </a:lvl5pPr>
            <a:lvl6pPr marL="2285601" indent="0">
              <a:buNone/>
              <a:defRPr sz="900"/>
            </a:lvl6pPr>
            <a:lvl7pPr marL="2742719" indent="0">
              <a:buNone/>
              <a:defRPr sz="900"/>
            </a:lvl7pPr>
            <a:lvl8pPr marL="3199840" indent="0">
              <a:buNone/>
              <a:defRPr sz="900"/>
            </a:lvl8pPr>
            <a:lvl9pPr marL="365696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0743ED-BC06-4F7F-AA0B-DA65D395B870}" type="datetime1">
              <a:rPr lang="en-US" smtClean="0"/>
              <a:t>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theme" Target="../theme/theme7.xml"/><Relationship Id="rId5" Type="http://schemas.openxmlformats.org/officeDocument/2006/relationships/slideLayout" Target="../slideLayouts/slideLayout75.xml"/><Relationship Id="rId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26" tIns="45713" rIns="91426" bIns="45713"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5"/>
            <a:ext cx="8229600" cy="3394472"/>
          </a:xfrm>
          <a:prstGeom prst="rect">
            <a:avLst/>
          </a:prstGeom>
        </p:spPr>
        <p:txBody>
          <a:bodyPr vert="horz" lIns="91426" tIns="45713" rIns="91426" bIns="4571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79"/>
            <a:ext cx="2133600" cy="273844"/>
          </a:xfrm>
          <a:prstGeom prst="rect">
            <a:avLst/>
          </a:prstGeom>
        </p:spPr>
        <p:txBody>
          <a:bodyPr vert="horz" lIns="91426" tIns="45713" rIns="91426" bIns="45713" rtlCol="0" anchor="ctr"/>
          <a:lstStyle>
            <a:lvl1pPr algn="l">
              <a:defRPr sz="1200">
                <a:solidFill>
                  <a:schemeClr val="tx1">
                    <a:tint val="75000"/>
                  </a:schemeClr>
                </a:solidFill>
              </a:defRPr>
            </a:lvl1pPr>
          </a:lstStyle>
          <a:p>
            <a:fld id="{3533F5FE-9420-4EB8-93C2-F4714AE50213}" type="datetime1">
              <a:rPr lang="en-US" smtClean="0"/>
              <a:t>12/3/2021</a:t>
            </a:fld>
            <a:endParaRPr lang="en-US"/>
          </a:p>
        </p:txBody>
      </p:sp>
      <p:sp>
        <p:nvSpPr>
          <p:cNvPr id="5" name="Footer Placeholder 4"/>
          <p:cNvSpPr>
            <a:spLocks noGrp="1"/>
          </p:cNvSpPr>
          <p:nvPr>
            <p:ph type="ftr" sz="quarter" idx="3"/>
          </p:nvPr>
        </p:nvSpPr>
        <p:spPr>
          <a:xfrm>
            <a:off x="3124200" y="4767279"/>
            <a:ext cx="2895600" cy="273844"/>
          </a:xfrm>
          <a:prstGeom prst="rect">
            <a:avLst/>
          </a:prstGeom>
        </p:spPr>
        <p:txBody>
          <a:bodyPr vert="horz" lIns="91426" tIns="45713" rIns="91426" bIns="45713"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79"/>
            <a:ext cx="2133600" cy="273844"/>
          </a:xfrm>
          <a:prstGeom prst="rect">
            <a:avLst/>
          </a:prstGeom>
        </p:spPr>
        <p:txBody>
          <a:bodyPr vert="horz" lIns="91426" tIns="45713" rIns="91426" bIns="45713" rtlCol="0" anchor="ctr"/>
          <a:lstStyle>
            <a:lvl1pPr algn="r">
              <a:defRPr sz="1200">
                <a:solidFill>
                  <a:schemeClr val="tx1">
                    <a:tint val="75000"/>
                  </a:schemeClr>
                </a:solidFill>
              </a:defRPr>
            </a:lvl1pPr>
          </a:lstStyle>
          <a:p>
            <a:fld id="{8A657BB0-C8A4-478B-95ED-C7CE204139F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724" r:id="rId15"/>
  </p:sldLayoutIdLst>
  <p:hf hdr="0" ftr="0" dt="0"/>
  <p:txStyles>
    <p:titleStyle>
      <a:lvl1pPr algn="ctr" defTabSz="914243" rtl="0" eaLnBrk="1" latinLnBrk="0" hangingPunct="1">
        <a:spcBef>
          <a:spcPct val="0"/>
        </a:spcBef>
        <a:buNone/>
        <a:defRPr sz="4400" kern="1200">
          <a:solidFill>
            <a:schemeClr val="tx1"/>
          </a:solidFill>
          <a:latin typeface="+mj-lt"/>
          <a:ea typeface="+mj-ea"/>
          <a:cs typeface="+mj-cs"/>
        </a:defRPr>
      </a:lvl1pPr>
    </p:titleStyle>
    <p:bodyStyle>
      <a:lvl1pPr marL="342839" indent="-342839" algn="l" defTabSz="91424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23" indent="-285701" algn="l" defTabSz="91424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01" indent="-228558" algn="l" defTabSz="91424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20" indent="-228558" algn="l" defTabSz="91424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42" indent="-228558" algn="l" defTabSz="91424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59" indent="-228558" algn="l" defTabSz="91424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82" indent="-228558" algn="l" defTabSz="91424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02" indent="-228558" algn="l" defTabSz="91424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21" indent="-228558" algn="l" defTabSz="91424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3" rtl="0" eaLnBrk="1" latinLnBrk="0" hangingPunct="1">
        <a:defRPr sz="1800" kern="1200">
          <a:solidFill>
            <a:schemeClr val="tx1"/>
          </a:solidFill>
          <a:latin typeface="+mn-lt"/>
          <a:ea typeface="+mn-ea"/>
          <a:cs typeface="+mn-cs"/>
        </a:defRPr>
      </a:lvl1pPr>
      <a:lvl2pPr marL="457118" algn="l" defTabSz="914243" rtl="0" eaLnBrk="1" latinLnBrk="0" hangingPunct="1">
        <a:defRPr sz="1800" kern="1200">
          <a:solidFill>
            <a:schemeClr val="tx1"/>
          </a:solidFill>
          <a:latin typeface="+mn-lt"/>
          <a:ea typeface="+mn-ea"/>
          <a:cs typeface="+mn-cs"/>
        </a:defRPr>
      </a:lvl2pPr>
      <a:lvl3pPr marL="914243" algn="l" defTabSz="914243" rtl="0" eaLnBrk="1" latinLnBrk="0" hangingPunct="1">
        <a:defRPr sz="1800" kern="1200">
          <a:solidFill>
            <a:schemeClr val="tx1"/>
          </a:solidFill>
          <a:latin typeface="+mn-lt"/>
          <a:ea typeface="+mn-ea"/>
          <a:cs typeface="+mn-cs"/>
        </a:defRPr>
      </a:lvl3pPr>
      <a:lvl4pPr marL="1371362" algn="l" defTabSz="914243" rtl="0" eaLnBrk="1" latinLnBrk="0" hangingPunct="1">
        <a:defRPr sz="1800" kern="1200">
          <a:solidFill>
            <a:schemeClr val="tx1"/>
          </a:solidFill>
          <a:latin typeface="+mn-lt"/>
          <a:ea typeface="+mn-ea"/>
          <a:cs typeface="+mn-cs"/>
        </a:defRPr>
      </a:lvl4pPr>
      <a:lvl5pPr marL="1828484" algn="l" defTabSz="914243" rtl="0" eaLnBrk="1" latinLnBrk="0" hangingPunct="1">
        <a:defRPr sz="1800" kern="1200">
          <a:solidFill>
            <a:schemeClr val="tx1"/>
          </a:solidFill>
          <a:latin typeface="+mn-lt"/>
          <a:ea typeface="+mn-ea"/>
          <a:cs typeface="+mn-cs"/>
        </a:defRPr>
      </a:lvl5pPr>
      <a:lvl6pPr marL="2285601" algn="l" defTabSz="914243" rtl="0" eaLnBrk="1" latinLnBrk="0" hangingPunct="1">
        <a:defRPr sz="1800" kern="1200">
          <a:solidFill>
            <a:schemeClr val="tx1"/>
          </a:solidFill>
          <a:latin typeface="+mn-lt"/>
          <a:ea typeface="+mn-ea"/>
          <a:cs typeface="+mn-cs"/>
        </a:defRPr>
      </a:lvl6pPr>
      <a:lvl7pPr marL="2742719" algn="l" defTabSz="914243" rtl="0" eaLnBrk="1" latinLnBrk="0" hangingPunct="1">
        <a:defRPr sz="1800" kern="1200">
          <a:solidFill>
            <a:schemeClr val="tx1"/>
          </a:solidFill>
          <a:latin typeface="+mn-lt"/>
          <a:ea typeface="+mn-ea"/>
          <a:cs typeface="+mn-cs"/>
        </a:defRPr>
      </a:lvl7pPr>
      <a:lvl8pPr marL="3199840" algn="l" defTabSz="914243" rtl="0" eaLnBrk="1" latinLnBrk="0" hangingPunct="1">
        <a:defRPr sz="1800" kern="1200">
          <a:solidFill>
            <a:schemeClr val="tx1"/>
          </a:solidFill>
          <a:latin typeface="+mn-lt"/>
          <a:ea typeface="+mn-ea"/>
          <a:cs typeface="+mn-cs"/>
        </a:defRPr>
      </a:lvl8pPr>
      <a:lvl9pPr marL="3656960" algn="l" defTabSz="91424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7"/>
            <a:ext cx="7886700" cy="994172"/>
          </a:xfrm>
          <a:prstGeom prst="rect">
            <a:avLst/>
          </a:prstGeom>
        </p:spPr>
        <p:txBody>
          <a:bodyPr vert="horz" lIns="68139" tIns="34289" rIns="68139" bIns="34289"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68139" tIns="34289" rIns="68139" bIns="3428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4767279"/>
            <a:ext cx="2057400" cy="273844"/>
          </a:xfrm>
          <a:prstGeom prst="rect">
            <a:avLst/>
          </a:prstGeom>
        </p:spPr>
        <p:txBody>
          <a:bodyPr vert="horz" lIns="68139" tIns="34289" rIns="68139" bIns="34289" rtlCol="0" anchor="ctr"/>
          <a:lstStyle>
            <a:lvl1pPr algn="l">
              <a:defRPr sz="1200">
                <a:solidFill>
                  <a:schemeClr val="tx1">
                    <a:tint val="75000"/>
                  </a:schemeClr>
                </a:solidFill>
              </a:defRPr>
            </a:lvl1pPr>
          </a:lstStyle>
          <a:p>
            <a:pPr defTabSz="907715"/>
            <a:fld id="{296181CF-03F5-4352-9CA5-298C4B4E707F}" type="datetime1">
              <a:rPr lang="en-US" smtClean="0">
                <a:solidFill>
                  <a:prstClr val="black">
                    <a:tint val="75000"/>
                  </a:prstClr>
                </a:solidFill>
              </a:rPr>
              <a:t>12/3/2021</a:t>
            </a:fld>
            <a:endParaRPr lang="en-IN">
              <a:solidFill>
                <a:prstClr val="black">
                  <a:tint val="75000"/>
                </a:prstClr>
              </a:solidFill>
            </a:endParaRPr>
          </a:p>
        </p:txBody>
      </p:sp>
      <p:sp>
        <p:nvSpPr>
          <p:cNvPr id="5" name="Footer Placeholder 4"/>
          <p:cNvSpPr>
            <a:spLocks noGrp="1"/>
          </p:cNvSpPr>
          <p:nvPr>
            <p:ph type="ftr" sz="quarter" idx="3"/>
          </p:nvPr>
        </p:nvSpPr>
        <p:spPr>
          <a:xfrm>
            <a:off x="3028950" y="4767279"/>
            <a:ext cx="3086100" cy="273844"/>
          </a:xfrm>
          <a:prstGeom prst="rect">
            <a:avLst/>
          </a:prstGeom>
        </p:spPr>
        <p:txBody>
          <a:bodyPr vert="horz" lIns="68139" tIns="34289" rIns="68139" bIns="34289" rtlCol="0" anchor="ctr"/>
          <a:lstStyle>
            <a:lvl1pPr algn="ctr">
              <a:defRPr sz="1200">
                <a:solidFill>
                  <a:schemeClr val="tx1">
                    <a:tint val="75000"/>
                  </a:schemeClr>
                </a:solidFill>
              </a:defRPr>
            </a:lvl1pPr>
          </a:lstStyle>
          <a:p>
            <a:pPr defTabSz="907715"/>
            <a:endParaRPr lang="en-IN">
              <a:solidFill>
                <a:prstClr val="black">
                  <a:tint val="75000"/>
                </a:prstClr>
              </a:solidFill>
            </a:endParaRPr>
          </a:p>
        </p:txBody>
      </p:sp>
      <p:sp>
        <p:nvSpPr>
          <p:cNvPr id="6" name="Slide Number Placeholder 5"/>
          <p:cNvSpPr>
            <a:spLocks noGrp="1"/>
          </p:cNvSpPr>
          <p:nvPr>
            <p:ph type="sldNum" sz="quarter" idx="4"/>
          </p:nvPr>
        </p:nvSpPr>
        <p:spPr>
          <a:xfrm>
            <a:off x="6457950" y="4767279"/>
            <a:ext cx="2057400" cy="273844"/>
          </a:xfrm>
          <a:prstGeom prst="rect">
            <a:avLst/>
          </a:prstGeom>
        </p:spPr>
        <p:txBody>
          <a:bodyPr vert="horz" lIns="68139" tIns="34289" rIns="68139" bIns="34289" rtlCol="0" anchor="ctr"/>
          <a:lstStyle>
            <a:lvl1pPr algn="r">
              <a:defRPr sz="1200">
                <a:solidFill>
                  <a:schemeClr val="tx1">
                    <a:tint val="75000"/>
                  </a:schemeClr>
                </a:solidFill>
              </a:defRPr>
            </a:lvl1pPr>
          </a:lstStyle>
          <a:p>
            <a:pPr defTabSz="907715"/>
            <a:fld id="{26E264F2-2626-409A-A422-AA30EAF61F27}" type="slidenum">
              <a:rPr lang="en-IN" smtClean="0">
                <a:solidFill>
                  <a:prstClr val="black">
                    <a:tint val="75000"/>
                  </a:prstClr>
                </a:solidFill>
              </a:rPr>
              <a:pPr defTabSz="907715"/>
              <a:t>‹#›</a:t>
            </a:fld>
            <a:endParaRPr lang="en-IN">
              <a:solidFill>
                <a:prstClr val="black">
                  <a:tint val="75000"/>
                </a:prstClr>
              </a:solidFill>
            </a:endParaRPr>
          </a:p>
        </p:txBody>
      </p:sp>
    </p:spTree>
    <p:extLst>
      <p:ext uri="{BB962C8B-B14F-4D97-AF65-F5344CB8AC3E}">
        <p14:creationId xmlns:p14="http://schemas.microsoft.com/office/powerpoint/2010/main" val="2364707658"/>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hdr="0" ftr="0" dt="0"/>
  <p:txStyles>
    <p:titleStyle>
      <a:lvl1pPr algn="l" defTabSz="90771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7022" indent="-227022" algn="l" defTabSz="90771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1071" indent="-227022" algn="l" defTabSz="90771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34738" indent="-227022" algn="l" defTabSz="90771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88406" indent="-227022" algn="l" defTabSz="90771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42177" indent="-227022" algn="l" defTabSz="90771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496149" indent="-227022" algn="l" defTabSz="90771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49999" indent="-227022" algn="l" defTabSz="90771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03863" indent="-227022" algn="l" defTabSz="90771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57878" indent="-227022" algn="l" defTabSz="90771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07715" rtl="0" eaLnBrk="1" latinLnBrk="0" hangingPunct="1">
        <a:defRPr sz="1900" kern="1200">
          <a:solidFill>
            <a:schemeClr val="tx1"/>
          </a:solidFill>
          <a:latin typeface="+mn-lt"/>
          <a:ea typeface="+mn-ea"/>
          <a:cs typeface="+mn-cs"/>
        </a:defRPr>
      </a:lvl1pPr>
      <a:lvl2pPr marL="453670" algn="l" defTabSz="907715" rtl="0" eaLnBrk="1" latinLnBrk="0" hangingPunct="1">
        <a:defRPr sz="1900" kern="1200">
          <a:solidFill>
            <a:schemeClr val="tx1"/>
          </a:solidFill>
          <a:latin typeface="+mn-lt"/>
          <a:ea typeface="+mn-ea"/>
          <a:cs typeface="+mn-cs"/>
        </a:defRPr>
      </a:lvl2pPr>
      <a:lvl3pPr marL="907715" algn="l" defTabSz="907715" rtl="0" eaLnBrk="1" latinLnBrk="0" hangingPunct="1">
        <a:defRPr sz="1900" kern="1200">
          <a:solidFill>
            <a:schemeClr val="tx1"/>
          </a:solidFill>
          <a:latin typeface="+mn-lt"/>
          <a:ea typeface="+mn-ea"/>
          <a:cs typeface="+mn-cs"/>
        </a:defRPr>
      </a:lvl3pPr>
      <a:lvl4pPr marL="1361571" algn="l" defTabSz="907715" rtl="0" eaLnBrk="1" latinLnBrk="0" hangingPunct="1">
        <a:defRPr sz="1900" kern="1200">
          <a:solidFill>
            <a:schemeClr val="tx1"/>
          </a:solidFill>
          <a:latin typeface="+mn-lt"/>
          <a:ea typeface="+mn-ea"/>
          <a:cs typeface="+mn-cs"/>
        </a:defRPr>
      </a:lvl4pPr>
      <a:lvl5pPr marL="1815428" algn="l" defTabSz="907715" rtl="0" eaLnBrk="1" latinLnBrk="0" hangingPunct="1">
        <a:defRPr sz="1900" kern="1200">
          <a:solidFill>
            <a:schemeClr val="tx1"/>
          </a:solidFill>
          <a:latin typeface="+mn-lt"/>
          <a:ea typeface="+mn-ea"/>
          <a:cs typeface="+mn-cs"/>
        </a:defRPr>
      </a:lvl5pPr>
      <a:lvl6pPr marL="2269472" algn="l" defTabSz="907715" rtl="0" eaLnBrk="1" latinLnBrk="0" hangingPunct="1">
        <a:defRPr sz="1900" kern="1200">
          <a:solidFill>
            <a:schemeClr val="tx1"/>
          </a:solidFill>
          <a:latin typeface="+mn-lt"/>
          <a:ea typeface="+mn-ea"/>
          <a:cs typeface="+mn-cs"/>
        </a:defRPr>
      </a:lvl6pPr>
      <a:lvl7pPr marL="2723139" algn="l" defTabSz="907715" rtl="0" eaLnBrk="1" latinLnBrk="0" hangingPunct="1">
        <a:defRPr sz="1900" kern="1200">
          <a:solidFill>
            <a:schemeClr val="tx1"/>
          </a:solidFill>
          <a:latin typeface="+mn-lt"/>
          <a:ea typeface="+mn-ea"/>
          <a:cs typeface="+mn-cs"/>
        </a:defRPr>
      </a:lvl7pPr>
      <a:lvl8pPr marL="3176807" algn="l" defTabSz="907715" rtl="0" eaLnBrk="1" latinLnBrk="0" hangingPunct="1">
        <a:defRPr sz="1900" kern="1200">
          <a:solidFill>
            <a:schemeClr val="tx1"/>
          </a:solidFill>
          <a:latin typeface="+mn-lt"/>
          <a:ea typeface="+mn-ea"/>
          <a:cs typeface="+mn-cs"/>
        </a:defRPr>
      </a:lvl8pPr>
      <a:lvl9pPr marL="3630701" algn="l" defTabSz="907715"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7"/>
            <a:ext cx="7886700" cy="994172"/>
          </a:xfrm>
          <a:prstGeom prst="rect">
            <a:avLst/>
          </a:prstGeom>
        </p:spPr>
        <p:txBody>
          <a:bodyPr vert="horz" lIns="68165" tIns="34289" rIns="68165" bIns="34289"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68165" tIns="34289" rIns="68165" bIns="3428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4767279"/>
            <a:ext cx="2057400" cy="273844"/>
          </a:xfrm>
          <a:prstGeom prst="rect">
            <a:avLst/>
          </a:prstGeom>
        </p:spPr>
        <p:txBody>
          <a:bodyPr vert="horz" lIns="68165" tIns="34289" rIns="68165" bIns="34289" rtlCol="0" anchor="ctr"/>
          <a:lstStyle>
            <a:lvl1pPr algn="l">
              <a:defRPr sz="1200">
                <a:solidFill>
                  <a:schemeClr val="tx1">
                    <a:tint val="75000"/>
                  </a:schemeClr>
                </a:solidFill>
              </a:defRPr>
            </a:lvl1pPr>
          </a:lstStyle>
          <a:p>
            <a:pPr defTabSz="908099"/>
            <a:fld id="{3CB30B5D-4309-4059-9CDC-B1240E9CAFE0}" type="datetime1">
              <a:rPr lang="en-US" smtClean="0">
                <a:solidFill>
                  <a:prstClr val="black">
                    <a:tint val="75000"/>
                  </a:prstClr>
                </a:solidFill>
              </a:rPr>
              <a:t>12/3/2021</a:t>
            </a:fld>
            <a:endParaRPr lang="en-IN">
              <a:solidFill>
                <a:prstClr val="black">
                  <a:tint val="75000"/>
                </a:prstClr>
              </a:solidFill>
            </a:endParaRPr>
          </a:p>
        </p:txBody>
      </p:sp>
      <p:sp>
        <p:nvSpPr>
          <p:cNvPr id="5" name="Footer Placeholder 4"/>
          <p:cNvSpPr>
            <a:spLocks noGrp="1"/>
          </p:cNvSpPr>
          <p:nvPr>
            <p:ph type="ftr" sz="quarter" idx="3"/>
          </p:nvPr>
        </p:nvSpPr>
        <p:spPr>
          <a:xfrm>
            <a:off x="3028950" y="4767279"/>
            <a:ext cx="3086100" cy="273844"/>
          </a:xfrm>
          <a:prstGeom prst="rect">
            <a:avLst/>
          </a:prstGeom>
        </p:spPr>
        <p:txBody>
          <a:bodyPr vert="horz" lIns="68165" tIns="34289" rIns="68165" bIns="34289" rtlCol="0" anchor="ctr"/>
          <a:lstStyle>
            <a:lvl1pPr algn="ctr">
              <a:defRPr sz="1200">
                <a:solidFill>
                  <a:schemeClr val="tx1">
                    <a:tint val="75000"/>
                  </a:schemeClr>
                </a:solidFill>
              </a:defRPr>
            </a:lvl1pPr>
          </a:lstStyle>
          <a:p>
            <a:pPr defTabSz="908099"/>
            <a:endParaRPr lang="en-IN">
              <a:solidFill>
                <a:prstClr val="black">
                  <a:tint val="75000"/>
                </a:prstClr>
              </a:solidFill>
            </a:endParaRPr>
          </a:p>
        </p:txBody>
      </p:sp>
      <p:sp>
        <p:nvSpPr>
          <p:cNvPr id="6" name="Slide Number Placeholder 5"/>
          <p:cNvSpPr>
            <a:spLocks noGrp="1"/>
          </p:cNvSpPr>
          <p:nvPr>
            <p:ph type="sldNum" sz="quarter" idx="4"/>
          </p:nvPr>
        </p:nvSpPr>
        <p:spPr>
          <a:xfrm>
            <a:off x="6457950" y="4767279"/>
            <a:ext cx="2057400" cy="273844"/>
          </a:xfrm>
          <a:prstGeom prst="rect">
            <a:avLst/>
          </a:prstGeom>
        </p:spPr>
        <p:txBody>
          <a:bodyPr vert="horz" lIns="68165" tIns="34289" rIns="68165" bIns="34289" rtlCol="0" anchor="ctr"/>
          <a:lstStyle>
            <a:lvl1pPr algn="r">
              <a:defRPr sz="1200">
                <a:solidFill>
                  <a:schemeClr val="tx1">
                    <a:tint val="75000"/>
                  </a:schemeClr>
                </a:solidFill>
              </a:defRPr>
            </a:lvl1pPr>
          </a:lstStyle>
          <a:p>
            <a:pPr defTabSz="908099"/>
            <a:fld id="{26E264F2-2626-409A-A422-AA30EAF61F27}" type="slidenum">
              <a:rPr lang="en-IN" smtClean="0">
                <a:solidFill>
                  <a:prstClr val="black">
                    <a:tint val="75000"/>
                  </a:prstClr>
                </a:solidFill>
              </a:rPr>
              <a:pPr defTabSz="908099"/>
              <a:t>‹#›</a:t>
            </a:fld>
            <a:endParaRPr lang="en-IN">
              <a:solidFill>
                <a:prstClr val="black">
                  <a:tint val="75000"/>
                </a:prstClr>
              </a:solidFill>
            </a:endParaRPr>
          </a:p>
        </p:txBody>
      </p:sp>
    </p:spTree>
    <p:extLst>
      <p:ext uri="{BB962C8B-B14F-4D97-AF65-F5344CB8AC3E}">
        <p14:creationId xmlns:p14="http://schemas.microsoft.com/office/powerpoint/2010/main" val="180796972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ftr="0" dt="0"/>
  <p:txStyles>
    <p:titleStyle>
      <a:lvl1pPr algn="l" defTabSz="90809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7112" indent="-227112" algn="l" defTabSz="90809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1343" indent="-227112" algn="l" defTabSz="90809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35211" indent="-227112" algn="l" defTabSz="90809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89087" indent="-227112" algn="l" defTabSz="90809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43039" indent="-227112" algn="l" defTabSz="90809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497202" indent="-227112" algn="l" defTabSz="90809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51246" indent="-227112" algn="l" defTabSz="90809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05291" indent="-227112" algn="l" defTabSz="90809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59510" indent="-227112" algn="l" defTabSz="90809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08099" rtl="0" eaLnBrk="1" latinLnBrk="0" hangingPunct="1">
        <a:defRPr sz="1900" kern="1200">
          <a:solidFill>
            <a:schemeClr val="tx1"/>
          </a:solidFill>
          <a:latin typeface="+mn-lt"/>
          <a:ea typeface="+mn-ea"/>
          <a:cs typeface="+mn-cs"/>
        </a:defRPr>
      </a:lvl1pPr>
      <a:lvl2pPr marL="453874" algn="l" defTabSz="908099" rtl="0" eaLnBrk="1" latinLnBrk="0" hangingPunct="1">
        <a:defRPr sz="1900" kern="1200">
          <a:solidFill>
            <a:schemeClr val="tx1"/>
          </a:solidFill>
          <a:latin typeface="+mn-lt"/>
          <a:ea typeface="+mn-ea"/>
          <a:cs typeface="+mn-cs"/>
        </a:defRPr>
      </a:lvl2pPr>
      <a:lvl3pPr marL="908099" algn="l" defTabSz="908099" rtl="0" eaLnBrk="1" latinLnBrk="0" hangingPunct="1">
        <a:defRPr sz="1900" kern="1200">
          <a:solidFill>
            <a:schemeClr val="tx1"/>
          </a:solidFill>
          <a:latin typeface="+mn-lt"/>
          <a:ea typeface="+mn-ea"/>
          <a:cs typeface="+mn-cs"/>
        </a:defRPr>
      </a:lvl3pPr>
      <a:lvl4pPr marL="1362149" algn="l" defTabSz="908099" rtl="0" eaLnBrk="1" latinLnBrk="0" hangingPunct="1">
        <a:defRPr sz="1900" kern="1200">
          <a:solidFill>
            <a:schemeClr val="tx1"/>
          </a:solidFill>
          <a:latin typeface="+mn-lt"/>
          <a:ea typeface="+mn-ea"/>
          <a:cs typeface="+mn-cs"/>
        </a:defRPr>
      </a:lvl4pPr>
      <a:lvl5pPr marL="1816199" algn="l" defTabSz="908099" rtl="0" eaLnBrk="1" latinLnBrk="0" hangingPunct="1">
        <a:defRPr sz="1900" kern="1200">
          <a:solidFill>
            <a:schemeClr val="tx1"/>
          </a:solidFill>
          <a:latin typeface="+mn-lt"/>
          <a:ea typeface="+mn-ea"/>
          <a:cs typeface="+mn-cs"/>
        </a:defRPr>
      </a:lvl5pPr>
      <a:lvl6pPr marL="2270423" algn="l" defTabSz="908099" rtl="0" eaLnBrk="1" latinLnBrk="0" hangingPunct="1">
        <a:defRPr sz="1900" kern="1200">
          <a:solidFill>
            <a:schemeClr val="tx1"/>
          </a:solidFill>
          <a:latin typeface="+mn-lt"/>
          <a:ea typeface="+mn-ea"/>
          <a:cs typeface="+mn-cs"/>
        </a:defRPr>
      </a:lvl6pPr>
      <a:lvl7pPr marL="2724295" algn="l" defTabSz="908099" rtl="0" eaLnBrk="1" latinLnBrk="0" hangingPunct="1">
        <a:defRPr sz="1900" kern="1200">
          <a:solidFill>
            <a:schemeClr val="tx1"/>
          </a:solidFill>
          <a:latin typeface="+mn-lt"/>
          <a:ea typeface="+mn-ea"/>
          <a:cs typeface="+mn-cs"/>
        </a:defRPr>
      </a:lvl7pPr>
      <a:lvl8pPr marL="3178166" algn="l" defTabSz="908099" rtl="0" eaLnBrk="1" latinLnBrk="0" hangingPunct="1">
        <a:defRPr sz="1900" kern="1200">
          <a:solidFill>
            <a:schemeClr val="tx1"/>
          </a:solidFill>
          <a:latin typeface="+mn-lt"/>
          <a:ea typeface="+mn-ea"/>
          <a:cs typeface="+mn-cs"/>
        </a:defRPr>
      </a:lvl8pPr>
      <a:lvl9pPr marL="3632243" algn="l" defTabSz="908099"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7"/>
            <a:ext cx="7886700" cy="994172"/>
          </a:xfrm>
          <a:prstGeom prst="rect">
            <a:avLst/>
          </a:prstGeom>
        </p:spPr>
        <p:txBody>
          <a:bodyPr vert="horz" lIns="68192" tIns="34289" rIns="68192" bIns="34289"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68192" tIns="34289" rIns="68192" bIns="3428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4767276"/>
            <a:ext cx="2057400" cy="273844"/>
          </a:xfrm>
          <a:prstGeom prst="rect">
            <a:avLst/>
          </a:prstGeom>
        </p:spPr>
        <p:txBody>
          <a:bodyPr vert="horz" lIns="68192" tIns="34289" rIns="68192" bIns="34289" rtlCol="0" anchor="ctr"/>
          <a:lstStyle>
            <a:lvl1pPr algn="l">
              <a:defRPr sz="1200">
                <a:solidFill>
                  <a:schemeClr val="tx1">
                    <a:tint val="75000"/>
                  </a:schemeClr>
                </a:solidFill>
              </a:defRPr>
            </a:lvl1pPr>
          </a:lstStyle>
          <a:p>
            <a:pPr defTabSz="908507"/>
            <a:fld id="{498674DA-2EFC-4332-BA82-2B4884DB9DB3}" type="datetime1">
              <a:rPr lang="en-US" smtClean="0">
                <a:solidFill>
                  <a:prstClr val="black">
                    <a:tint val="75000"/>
                  </a:prstClr>
                </a:solidFill>
              </a:rPr>
              <a:t>12/3/2021</a:t>
            </a:fld>
            <a:endParaRPr lang="en-IN">
              <a:solidFill>
                <a:prstClr val="black">
                  <a:tint val="75000"/>
                </a:prstClr>
              </a:solidFill>
            </a:endParaRPr>
          </a:p>
        </p:txBody>
      </p:sp>
      <p:sp>
        <p:nvSpPr>
          <p:cNvPr id="5" name="Footer Placeholder 4"/>
          <p:cNvSpPr>
            <a:spLocks noGrp="1"/>
          </p:cNvSpPr>
          <p:nvPr>
            <p:ph type="ftr" sz="quarter" idx="3"/>
          </p:nvPr>
        </p:nvSpPr>
        <p:spPr>
          <a:xfrm>
            <a:off x="3028950" y="4767276"/>
            <a:ext cx="3086100" cy="273844"/>
          </a:xfrm>
          <a:prstGeom prst="rect">
            <a:avLst/>
          </a:prstGeom>
        </p:spPr>
        <p:txBody>
          <a:bodyPr vert="horz" lIns="68192" tIns="34289" rIns="68192" bIns="34289" rtlCol="0" anchor="ctr"/>
          <a:lstStyle>
            <a:lvl1pPr algn="ctr">
              <a:defRPr sz="1200">
                <a:solidFill>
                  <a:schemeClr val="tx1">
                    <a:tint val="75000"/>
                  </a:schemeClr>
                </a:solidFill>
              </a:defRPr>
            </a:lvl1pPr>
          </a:lstStyle>
          <a:p>
            <a:pPr defTabSz="908507"/>
            <a:endParaRPr lang="en-IN">
              <a:solidFill>
                <a:prstClr val="black">
                  <a:tint val="75000"/>
                </a:prstClr>
              </a:solidFill>
            </a:endParaRPr>
          </a:p>
        </p:txBody>
      </p:sp>
      <p:sp>
        <p:nvSpPr>
          <p:cNvPr id="6" name="Slide Number Placeholder 5"/>
          <p:cNvSpPr>
            <a:spLocks noGrp="1"/>
          </p:cNvSpPr>
          <p:nvPr>
            <p:ph type="sldNum" sz="quarter" idx="4"/>
          </p:nvPr>
        </p:nvSpPr>
        <p:spPr>
          <a:xfrm>
            <a:off x="6457950" y="4767276"/>
            <a:ext cx="2057400" cy="273844"/>
          </a:xfrm>
          <a:prstGeom prst="rect">
            <a:avLst/>
          </a:prstGeom>
        </p:spPr>
        <p:txBody>
          <a:bodyPr vert="horz" lIns="68192" tIns="34289" rIns="68192" bIns="34289" rtlCol="0" anchor="ctr"/>
          <a:lstStyle>
            <a:lvl1pPr algn="r">
              <a:defRPr sz="1200">
                <a:solidFill>
                  <a:schemeClr val="tx1">
                    <a:tint val="75000"/>
                  </a:schemeClr>
                </a:solidFill>
              </a:defRPr>
            </a:lvl1pPr>
          </a:lstStyle>
          <a:p>
            <a:pPr defTabSz="908507"/>
            <a:fld id="{26E264F2-2626-409A-A422-AA30EAF61F27}" type="slidenum">
              <a:rPr lang="en-IN" smtClean="0">
                <a:solidFill>
                  <a:prstClr val="black">
                    <a:tint val="75000"/>
                  </a:prstClr>
                </a:solidFill>
              </a:rPr>
              <a:pPr defTabSz="908507"/>
              <a:t>‹#›</a:t>
            </a:fld>
            <a:endParaRPr lang="en-IN">
              <a:solidFill>
                <a:prstClr val="black">
                  <a:tint val="75000"/>
                </a:prstClr>
              </a:solidFill>
            </a:endParaRPr>
          </a:p>
        </p:txBody>
      </p:sp>
    </p:spTree>
    <p:extLst>
      <p:ext uri="{BB962C8B-B14F-4D97-AF65-F5344CB8AC3E}">
        <p14:creationId xmlns:p14="http://schemas.microsoft.com/office/powerpoint/2010/main" val="121220238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hdr="0" ftr="0" dt="0"/>
  <p:txStyles>
    <p:titleStyle>
      <a:lvl1pPr algn="l" defTabSz="90850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7208" indent="-227208" algn="l" defTabSz="90850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1631" indent="-227208" algn="l" defTabSz="90850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35715" indent="-227208" algn="l" defTabSz="90850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89807" indent="-227208" algn="l" defTabSz="90850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43951" indent="-227208" algn="l" defTabSz="90850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498318" indent="-227208" algn="l" defTabSz="90850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52566" indent="-227208" algn="l" defTabSz="90850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06816" indent="-227208" algn="l" defTabSz="90850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61238" indent="-227208" algn="l" defTabSz="90850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08507" rtl="0" eaLnBrk="1" latinLnBrk="0" hangingPunct="1">
        <a:defRPr sz="1900" kern="1200">
          <a:solidFill>
            <a:schemeClr val="tx1"/>
          </a:solidFill>
          <a:latin typeface="+mn-lt"/>
          <a:ea typeface="+mn-ea"/>
          <a:cs typeface="+mn-cs"/>
        </a:defRPr>
      </a:lvl1pPr>
      <a:lvl2pPr marL="454090" algn="l" defTabSz="908507" rtl="0" eaLnBrk="1" latinLnBrk="0" hangingPunct="1">
        <a:defRPr sz="1900" kern="1200">
          <a:solidFill>
            <a:schemeClr val="tx1"/>
          </a:solidFill>
          <a:latin typeface="+mn-lt"/>
          <a:ea typeface="+mn-ea"/>
          <a:cs typeface="+mn-cs"/>
        </a:defRPr>
      </a:lvl2pPr>
      <a:lvl3pPr marL="908507" algn="l" defTabSz="908507" rtl="0" eaLnBrk="1" latinLnBrk="0" hangingPunct="1">
        <a:defRPr sz="1900" kern="1200">
          <a:solidFill>
            <a:schemeClr val="tx1"/>
          </a:solidFill>
          <a:latin typeface="+mn-lt"/>
          <a:ea typeface="+mn-ea"/>
          <a:cs typeface="+mn-cs"/>
        </a:defRPr>
      </a:lvl3pPr>
      <a:lvl4pPr marL="1362761" algn="l" defTabSz="908507" rtl="0" eaLnBrk="1" latinLnBrk="0" hangingPunct="1">
        <a:defRPr sz="1900" kern="1200">
          <a:solidFill>
            <a:schemeClr val="tx1"/>
          </a:solidFill>
          <a:latin typeface="+mn-lt"/>
          <a:ea typeface="+mn-ea"/>
          <a:cs typeface="+mn-cs"/>
        </a:defRPr>
      </a:lvl4pPr>
      <a:lvl5pPr marL="1817015" algn="l" defTabSz="908507" rtl="0" eaLnBrk="1" latinLnBrk="0" hangingPunct="1">
        <a:defRPr sz="1900" kern="1200">
          <a:solidFill>
            <a:schemeClr val="tx1"/>
          </a:solidFill>
          <a:latin typeface="+mn-lt"/>
          <a:ea typeface="+mn-ea"/>
          <a:cs typeface="+mn-cs"/>
        </a:defRPr>
      </a:lvl5pPr>
      <a:lvl6pPr marL="2271431" algn="l" defTabSz="908507" rtl="0" eaLnBrk="1" latinLnBrk="0" hangingPunct="1">
        <a:defRPr sz="1900" kern="1200">
          <a:solidFill>
            <a:schemeClr val="tx1"/>
          </a:solidFill>
          <a:latin typeface="+mn-lt"/>
          <a:ea typeface="+mn-ea"/>
          <a:cs typeface="+mn-cs"/>
        </a:defRPr>
      </a:lvl6pPr>
      <a:lvl7pPr marL="2725519" algn="l" defTabSz="908507" rtl="0" eaLnBrk="1" latinLnBrk="0" hangingPunct="1">
        <a:defRPr sz="1900" kern="1200">
          <a:solidFill>
            <a:schemeClr val="tx1"/>
          </a:solidFill>
          <a:latin typeface="+mn-lt"/>
          <a:ea typeface="+mn-ea"/>
          <a:cs typeface="+mn-cs"/>
        </a:defRPr>
      </a:lvl7pPr>
      <a:lvl8pPr marL="3179603" algn="l" defTabSz="908507" rtl="0" eaLnBrk="1" latinLnBrk="0" hangingPunct="1">
        <a:defRPr sz="1900" kern="1200">
          <a:solidFill>
            <a:schemeClr val="tx1"/>
          </a:solidFill>
          <a:latin typeface="+mn-lt"/>
          <a:ea typeface="+mn-ea"/>
          <a:cs typeface="+mn-cs"/>
        </a:defRPr>
      </a:lvl8pPr>
      <a:lvl9pPr marL="3633875" algn="l" defTabSz="908507"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7"/>
            <a:ext cx="7886700" cy="994172"/>
          </a:xfrm>
          <a:prstGeom prst="rect">
            <a:avLst/>
          </a:prstGeom>
        </p:spPr>
        <p:txBody>
          <a:bodyPr vert="horz" lIns="68220" tIns="34289" rIns="68220" bIns="34289"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68220" tIns="34289" rIns="68220" bIns="3428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4767270"/>
            <a:ext cx="2057400" cy="273844"/>
          </a:xfrm>
          <a:prstGeom prst="rect">
            <a:avLst/>
          </a:prstGeom>
        </p:spPr>
        <p:txBody>
          <a:bodyPr vert="horz" lIns="68220" tIns="34289" rIns="68220" bIns="34289" rtlCol="0" anchor="ctr"/>
          <a:lstStyle>
            <a:lvl1pPr algn="l">
              <a:defRPr sz="1200">
                <a:solidFill>
                  <a:schemeClr val="tx1">
                    <a:tint val="75000"/>
                  </a:schemeClr>
                </a:solidFill>
              </a:defRPr>
            </a:lvl1pPr>
          </a:lstStyle>
          <a:p>
            <a:pPr defTabSz="908939"/>
            <a:fld id="{7C1B0AE7-208D-48A6-ACD6-76B9D2E12447}" type="datetime1">
              <a:rPr lang="en-US" smtClean="0">
                <a:solidFill>
                  <a:prstClr val="black">
                    <a:tint val="75000"/>
                  </a:prstClr>
                </a:solidFill>
              </a:rPr>
              <a:t>12/3/2021</a:t>
            </a:fld>
            <a:endParaRPr lang="en-IN">
              <a:solidFill>
                <a:prstClr val="black">
                  <a:tint val="75000"/>
                </a:prstClr>
              </a:solidFill>
            </a:endParaRPr>
          </a:p>
        </p:txBody>
      </p:sp>
      <p:sp>
        <p:nvSpPr>
          <p:cNvPr id="5" name="Footer Placeholder 4"/>
          <p:cNvSpPr>
            <a:spLocks noGrp="1"/>
          </p:cNvSpPr>
          <p:nvPr>
            <p:ph type="ftr" sz="quarter" idx="3"/>
          </p:nvPr>
        </p:nvSpPr>
        <p:spPr>
          <a:xfrm>
            <a:off x="3028950" y="4767270"/>
            <a:ext cx="3086100" cy="273844"/>
          </a:xfrm>
          <a:prstGeom prst="rect">
            <a:avLst/>
          </a:prstGeom>
        </p:spPr>
        <p:txBody>
          <a:bodyPr vert="horz" lIns="68220" tIns="34289" rIns="68220" bIns="34289" rtlCol="0" anchor="ctr"/>
          <a:lstStyle>
            <a:lvl1pPr algn="ctr">
              <a:defRPr sz="1200">
                <a:solidFill>
                  <a:schemeClr val="tx1">
                    <a:tint val="75000"/>
                  </a:schemeClr>
                </a:solidFill>
              </a:defRPr>
            </a:lvl1pPr>
          </a:lstStyle>
          <a:p>
            <a:pPr defTabSz="908939"/>
            <a:endParaRPr lang="en-IN">
              <a:solidFill>
                <a:prstClr val="black">
                  <a:tint val="75000"/>
                </a:prstClr>
              </a:solidFill>
            </a:endParaRPr>
          </a:p>
        </p:txBody>
      </p:sp>
      <p:sp>
        <p:nvSpPr>
          <p:cNvPr id="6" name="Slide Number Placeholder 5"/>
          <p:cNvSpPr>
            <a:spLocks noGrp="1"/>
          </p:cNvSpPr>
          <p:nvPr>
            <p:ph type="sldNum" sz="quarter" idx="4"/>
          </p:nvPr>
        </p:nvSpPr>
        <p:spPr>
          <a:xfrm>
            <a:off x="6457950" y="4767270"/>
            <a:ext cx="2057400" cy="273844"/>
          </a:xfrm>
          <a:prstGeom prst="rect">
            <a:avLst/>
          </a:prstGeom>
        </p:spPr>
        <p:txBody>
          <a:bodyPr vert="horz" lIns="68220" tIns="34289" rIns="68220" bIns="34289" rtlCol="0" anchor="ctr"/>
          <a:lstStyle>
            <a:lvl1pPr algn="r">
              <a:defRPr sz="1200">
                <a:solidFill>
                  <a:schemeClr val="tx1">
                    <a:tint val="75000"/>
                  </a:schemeClr>
                </a:solidFill>
              </a:defRPr>
            </a:lvl1pPr>
          </a:lstStyle>
          <a:p>
            <a:pPr defTabSz="908939"/>
            <a:fld id="{26E264F2-2626-409A-A422-AA30EAF61F27}" type="slidenum">
              <a:rPr lang="en-IN" smtClean="0">
                <a:solidFill>
                  <a:prstClr val="black">
                    <a:tint val="75000"/>
                  </a:prstClr>
                </a:solidFill>
              </a:rPr>
              <a:pPr defTabSz="908939"/>
              <a:t>‹#›</a:t>
            </a:fld>
            <a:endParaRPr lang="en-IN">
              <a:solidFill>
                <a:prstClr val="black">
                  <a:tint val="75000"/>
                </a:prstClr>
              </a:solidFill>
            </a:endParaRPr>
          </a:p>
        </p:txBody>
      </p:sp>
    </p:spTree>
    <p:extLst>
      <p:ext uri="{BB962C8B-B14F-4D97-AF65-F5344CB8AC3E}">
        <p14:creationId xmlns:p14="http://schemas.microsoft.com/office/powerpoint/2010/main" val="205298256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ftr="0" dt="0"/>
  <p:txStyles>
    <p:titleStyle>
      <a:lvl1pPr algn="l" defTabSz="90893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7310" indent="-227310" algn="l" defTabSz="90893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1935" indent="-227310" algn="l" defTabSz="90893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36246" indent="-227310" algn="l" defTabSz="90893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0566" indent="-227310" algn="l" defTabSz="90893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44913" indent="-227310" algn="l" defTabSz="90893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499497" indent="-227310" algn="l" defTabSz="90893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53970" indent="-227310" algn="l" defTabSz="90893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08437" indent="-227310" algn="l" defTabSz="90893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63062" indent="-227310" algn="l" defTabSz="90893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08939" rtl="0" eaLnBrk="1" latinLnBrk="0" hangingPunct="1">
        <a:defRPr sz="1900" kern="1200">
          <a:solidFill>
            <a:schemeClr val="tx1"/>
          </a:solidFill>
          <a:latin typeface="+mn-lt"/>
          <a:ea typeface="+mn-ea"/>
          <a:cs typeface="+mn-cs"/>
        </a:defRPr>
      </a:lvl1pPr>
      <a:lvl2pPr marL="454318" algn="l" defTabSz="908939" rtl="0" eaLnBrk="1" latinLnBrk="0" hangingPunct="1">
        <a:defRPr sz="1900" kern="1200">
          <a:solidFill>
            <a:schemeClr val="tx1"/>
          </a:solidFill>
          <a:latin typeface="+mn-lt"/>
          <a:ea typeface="+mn-ea"/>
          <a:cs typeface="+mn-cs"/>
        </a:defRPr>
      </a:lvl2pPr>
      <a:lvl3pPr marL="908939" algn="l" defTabSz="908939" rtl="0" eaLnBrk="1" latinLnBrk="0" hangingPunct="1">
        <a:defRPr sz="1900" kern="1200">
          <a:solidFill>
            <a:schemeClr val="tx1"/>
          </a:solidFill>
          <a:latin typeface="+mn-lt"/>
          <a:ea typeface="+mn-ea"/>
          <a:cs typeface="+mn-cs"/>
        </a:defRPr>
      </a:lvl3pPr>
      <a:lvl4pPr marL="1363407" algn="l" defTabSz="908939" rtl="0" eaLnBrk="1" latinLnBrk="0" hangingPunct="1">
        <a:defRPr sz="1900" kern="1200">
          <a:solidFill>
            <a:schemeClr val="tx1"/>
          </a:solidFill>
          <a:latin typeface="+mn-lt"/>
          <a:ea typeface="+mn-ea"/>
          <a:cs typeface="+mn-cs"/>
        </a:defRPr>
      </a:lvl4pPr>
      <a:lvl5pPr marL="1817876" algn="l" defTabSz="908939" rtl="0" eaLnBrk="1" latinLnBrk="0" hangingPunct="1">
        <a:defRPr sz="1900" kern="1200">
          <a:solidFill>
            <a:schemeClr val="tx1"/>
          </a:solidFill>
          <a:latin typeface="+mn-lt"/>
          <a:ea typeface="+mn-ea"/>
          <a:cs typeface="+mn-cs"/>
        </a:defRPr>
      </a:lvl5pPr>
      <a:lvl6pPr marL="2272496" algn="l" defTabSz="908939" rtl="0" eaLnBrk="1" latinLnBrk="0" hangingPunct="1">
        <a:defRPr sz="1900" kern="1200">
          <a:solidFill>
            <a:schemeClr val="tx1"/>
          </a:solidFill>
          <a:latin typeface="+mn-lt"/>
          <a:ea typeface="+mn-ea"/>
          <a:cs typeface="+mn-cs"/>
        </a:defRPr>
      </a:lvl6pPr>
      <a:lvl7pPr marL="2726810" algn="l" defTabSz="908939" rtl="0" eaLnBrk="1" latinLnBrk="0" hangingPunct="1">
        <a:defRPr sz="1900" kern="1200">
          <a:solidFill>
            <a:schemeClr val="tx1"/>
          </a:solidFill>
          <a:latin typeface="+mn-lt"/>
          <a:ea typeface="+mn-ea"/>
          <a:cs typeface="+mn-cs"/>
        </a:defRPr>
      </a:lvl7pPr>
      <a:lvl8pPr marL="3181124" algn="l" defTabSz="908939" rtl="0" eaLnBrk="1" latinLnBrk="0" hangingPunct="1">
        <a:defRPr sz="1900" kern="1200">
          <a:solidFill>
            <a:schemeClr val="tx1"/>
          </a:solidFill>
          <a:latin typeface="+mn-lt"/>
          <a:ea typeface="+mn-ea"/>
          <a:cs typeface="+mn-cs"/>
        </a:defRPr>
      </a:lvl8pPr>
      <a:lvl9pPr marL="3635591" algn="l" defTabSz="908939"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68282" tIns="34289" rIns="68282" bIns="34289"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68282" tIns="34289" rIns="68282" bIns="34289"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628650" y="4767264"/>
            <a:ext cx="2057400" cy="273844"/>
          </a:xfrm>
          <a:prstGeom prst="rect">
            <a:avLst/>
          </a:prstGeom>
        </p:spPr>
        <p:txBody>
          <a:bodyPr vert="horz" lIns="68282" tIns="34289" rIns="68282" bIns="34289" rtlCol="0" anchor="ctr"/>
          <a:lstStyle>
            <a:lvl1pPr algn="l">
              <a:defRPr sz="900">
                <a:solidFill>
                  <a:schemeClr val="tx1">
                    <a:tint val="75000"/>
                  </a:schemeClr>
                </a:solidFill>
              </a:defRPr>
            </a:lvl1pPr>
          </a:lstStyle>
          <a:p>
            <a:pPr defTabSz="682417"/>
            <a:fld id="{945B1A5D-FE2F-40B9-B232-4255C7523605}" type="datetime1">
              <a:rPr lang="en-US" smtClean="0">
                <a:solidFill>
                  <a:prstClr val="black">
                    <a:tint val="75000"/>
                  </a:prstClr>
                </a:solidFill>
              </a:rPr>
              <a:t>12/3/2021</a:t>
            </a:fld>
            <a:endParaRPr lang="en-IN">
              <a:solidFill>
                <a:prstClr val="black">
                  <a:tint val="75000"/>
                </a:prstClr>
              </a:solidFill>
            </a:endParaRPr>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68282" tIns="34289" rIns="68282" bIns="34289" rtlCol="0" anchor="ctr"/>
          <a:lstStyle>
            <a:lvl1pPr algn="ctr">
              <a:defRPr sz="900">
                <a:solidFill>
                  <a:schemeClr val="tx1">
                    <a:tint val="75000"/>
                  </a:schemeClr>
                </a:solidFill>
              </a:defRPr>
            </a:lvl1pPr>
          </a:lstStyle>
          <a:p>
            <a:pPr defTabSz="682417"/>
            <a:endParaRPr lang="en-IN">
              <a:solidFill>
                <a:prstClr val="black">
                  <a:tint val="75000"/>
                </a:prstClr>
              </a:solidFill>
            </a:endParaRPr>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68282" tIns="34289" rIns="68282" bIns="34289" rtlCol="0" anchor="ctr"/>
          <a:lstStyle>
            <a:lvl1pPr algn="r">
              <a:defRPr sz="900">
                <a:solidFill>
                  <a:schemeClr val="tx1">
                    <a:tint val="75000"/>
                  </a:schemeClr>
                </a:solidFill>
              </a:defRPr>
            </a:lvl1pPr>
          </a:lstStyle>
          <a:p>
            <a:pPr defTabSz="682417"/>
            <a:fld id="{26E264F2-2626-409A-A422-AA30EAF61F27}" type="slidenum">
              <a:rPr lang="en-IN" smtClean="0">
                <a:solidFill>
                  <a:prstClr val="black">
                    <a:tint val="75000"/>
                  </a:prstClr>
                </a:solidFill>
              </a:rPr>
              <a:pPr defTabSz="682417"/>
              <a:t>‹#›</a:t>
            </a:fld>
            <a:endParaRPr lang="en-IN">
              <a:solidFill>
                <a:prstClr val="black">
                  <a:tint val="75000"/>
                </a:prstClr>
              </a:solidFill>
            </a:endParaRPr>
          </a:p>
        </p:txBody>
      </p:sp>
    </p:spTree>
    <p:extLst>
      <p:ext uri="{BB962C8B-B14F-4D97-AF65-F5344CB8AC3E}">
        <p14:creationId xmlns:p14="http://schemas.microsoft.com/office/powerpoint/2010/main" val="294872632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hdr="0" ftr="0" dt="0"/>
  <p:txStyles>
    <p:titleStyle>
      <a:lvl1pPr algn="l" defTabSz="682417"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0654" indent="-170654" algn="l" defTabSz="682417"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1961" indent="-170654" algn="l" defTabSz="682417"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3070" indent="-170654" algn="l" defTabSz="682417"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4180" indent="-170654" algn="l" defTabSz="68241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35291" indent="-170654" algn="l" defTabSz="68241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76597" indent="-170654" algn="l" defTabSz="68241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17806" indent="-170654" algn="l" defTabSz="68241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59014" indent="-170654" algn="l" defTabSz="68241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00321" indent="-170654" algn="l" defTabSz="68241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2417" rtl="0" eaLnBrk="1" latinLnBrk="0" hangingPunct="1">
        <a:defRPr sz="1400" kern="1200">
          <a:solidFill>
            <a:schemeClr val="tx1"/>
          </a:solidFill>
          <a:latin typeface="+mn-lt"/>
          <a:ea typeface="+mn-ea"/>
          <a:cs typeface="+mn-cs"/>
        </a:defRPr>
      </a:lvl1pPr>
      <a:lvl2pPr marL="341111" algn="l" defTabSz="682417" rtl="0" eaLnBrk="1" latinLnBrk="0" hangingPunct="1">
        <a:defRPr sz="1400" kern="1200">
          <a:solidFill>
            <a:schemeClr val="tx1"/>
          </a:solidFill>
          <a:latin typeface="+mn-lt"/>
          <a:ea typeface="+mn-ea"/>
          <a:cs typeface="+mn-cs"/>
        </a:defRPr>
      </a:lvl2pPr>
      <a:lvl3pPr marL="682417" algn="l" defTabSz="682417" rtl="0" eaLnBrk="1" latinLnBrk="0" hangingPunct="1">
        <a:defRPr sz="1400" kern="1200">
          <a:solidFill>
            <a:schemeClr val="tx1"/>
          </a:solidFill>
          <a:latin typeface="+mn-lt"/>
          <a:ea typeface="+mn-ea"/>
          <a:cs typeface="+mn-cs"/>
        </a:defRPr>
      </a:lvl3pPr>
      <a:lvl4pPr marL="1023626" algn="l" defTabSz="682417" rtl="0" eaLnBrk="1" latinLnBrk="0" hangingPunct="1">
        <a:defRPr sz="1400" kern="1200">
          <a:solidFill>
            <a:schemeClr val="tx1"/>
          </a:solidFill>
          <a:latin typeface="+mn-lt"/>
          <a:ea typeface="+mn-ea"/>
          <a:cs typeface="+mn-cs"/>
        </a:defRPr>
      </a:lvl4pPr>
      <a:lvl5pPr marL="1364834" algn="l" defTabSz="682417" rtl="0" eaLnBrk="1" latinLnBrk="0" hangingPunct="1">
        <a:defRPr sz="1400" kern="1200">
          <a:solidFill>
            <a:schemeClr val="tx1"/>
          </a:solidFill>
          <a:latin typeface="+mn-lt"/>
          <a:ea typeface="+mn-ea"/>
          <a:cs typeface="+mn-cs"/>
        </a:defRPr>
      </a:lvl5pPr>
      <a:lvl6pPr marL="1706141" algn="l" defTabSz="682417" rtl="0" eaLnBrk="1" latinLnBrk="0" hangingPunct="1">
        <a:defRPr sz="1400" kern="1200">
          <a:solidFill>
            <a:schemeClr val="tx1"/>
          </a:solidFill>
          <a:latin typeface="+mn-lt"/>
          <a:ea typeface="+mn-ea"/>
          <a:cs typeface="+mn-cs"/>
        </a:defRPr>
      </a:lvl6pPr>
      <a:lvl7pPr marL="2047250" algn="l" defTabSz="682417" rtl="0" eaLnBrk="1" latinLnBrk="0" hangingPunct="1">
        <a:defRPr sz="1400" kern="1200">
          <a:solidFill>
            <a:schemeClr val="tx1"/>
          </a:solidFill>
          <a:latin typeface="+mn-lt"/>
          <a:ea typeface="+mn-ea"/>
          <a:cs typeface="+mn-cs"/>
        </a:defRPr>
      </a:lvl7pPr>
      <a:lvl8pPr marL="2388360" algn="l" defTabSz="682417" rtl="0" eaLnBrk="1" latinLnBrk="0" hangingPunct="1">
        <a:defRPr sz="1400" kern="1200">
          <a:solidFill>
            <a:schemeClr val="tx1"/>
          </a:solidFill>
          <a:latin typeface="+mn-lt"/>
          <a:ea typeface="+mn-ea"/>
          <a:cs typeface="+mn-cs"/>
        </a:defRPr>
      </a:lvl8pPr>
      <a:lvl9pPr marL="2729551" algn="l" defTabSz="682417"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537680" y="248908"/>
            <a:ext cx="2133600" cy="430887"/>
          </a:xfrm>
          <a:prstGeom prst="rect">
            <a:avLst/>
          </a:prstGeom>
        </p:spPr>
        <p:txBody>
          <a:bodyPr wrap="square" lIns="0" tIns="0" rIns="0" bIns="0">
            <a:spAutoFit/>
          </a:bodyPr>
          <a:lstStyle>
            <a:lvl1pPr>
              <a:defRPr sz="28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687704" y="1358552"/>
            <a:ext cx="7768590"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19291"/>
          </a:xfrm>
          <a:prstGeom prst="rect">
            <a:avLst/>
          </a:prstGeom>
        </p:spPr>
        <p:txBody>
          <a:bodyPr wrap="square" lIns="0" tIns="0" rIns="0" bIns="0">
            <a:spAutoFit/>
          </a:bodyPr>
          <a:lstStyle>
            <a:lvl1pPr algn="ctr">
              <a:defRPr>
                <a:solidFill>
                  <a:schemeClr val="tx1">
                    <a:tint val="75000"/>
                  </a:schemeClr>
                </a:solidFill>
              </a:defRPr>
            </a:lvl1pPr>
          </a:lstStyle>
          <a:p>
            <a:pPr defTabSz="685783"/>
            <a:endParaRPr sz="1400">
              <a:solidFill>
                <a:prstClr val="black">
                  <a:tint val="75000"/>
                </a:prstClr>
              </a:solidFill>
            </a:endParaRPr>
          </a:p>
        </p:txBody>
      </p:sp>
      <p:sp>
        <p:nvSpPr>
          <p:cNvPr id="5" name="Holder 5"/>
          <p:cNvSpPr>
            <a:spLocks noGrp="1"/>
          </p:cNvSpPr>
          <p:nvPr>
            <p:ph type="dt" sz="half" idx="6"/>
          </p:nvPr>
        </p:nvSpPr>
        <p:spPr>
          <a:xfrm>
            <a:off x="457200" y="4783455"/>
            <a:ext cx="2103120" cy="219291"/>
          </a:xfrm>
          <a:prstGeom prst="rect">
            <a:avLst/>
          </a:prstGeom>
        </p:spPr>
        <p:txBody>
          <a:bodyPr wrap="square" lIns="0" tIns="0" rIns="0" bIns="0">
            <a:spAutoFit/>
          </a:bodyPr>
          <a:lstStyle>
            <a:lvl1pPr algn="l">
              <a:defRPr>
                <a:solidFill>
                  <a:schemeClr val="tx1">
                    <a:tint val="75000"/>
                  </a:schemeClr>
                </a:solidFill>
              </a:defRPr>
            </a:lvl1pPr>
          </a:lstStyle>
          <a:p>
            <a:pPr defTabSz="685783"/>
            <a:fld id="{5D97CE4E-FE94-43C0-8741-546B9A17E514}" type="datetime1">
              <a:rPr lang="en-US" sz="1400" smtClean="0">
                <a:solidFill>
                  <a:prstClr val="black">
                    <a:tint val="75000"/>
                  </a:prstClr>
                </a:solidFill>
              </a:rPr>
              <a:t>12/3/2021</a:t>
            </a:fld>
            <a:endParaRPr lang="en-US" sz="1400">
              <a:solidFill>
                <a:prstClr val="black">
                  <a:tint val="75000"/>
                </a:prstClr>
              </a:solidFill>
            </a:endParaRPr>
          </a:p>
        </p:txBody>
      </p:sp>
      <p:sp>
        <p:nvSpPr>
          <p:cNvPr id="6" name="Holder 6"/>
          <p:cNvSpPr>
            <a:spLocks noGrp="1"/>
          </p:cNvSpPr>
          <p:nvPr>
            <p:ph type="sldNum" sz="quarter" idx="7"/>
          </p:nvPr>
        </p:nvSpPr>
        <p:spPr>
          <a:xfrm>
            <a:off x="6583680" y="4783455"/>
            <a:ext cx="2103120" cy="219291"/>
          </a:xfrm>
          <a:prstGeom prst="rect">
            <a:avLst/>
          </a:prstGeom>
        </p:spPr>
        <p:txBody>
          <a:bodyPr wrap="square" lIns="0" tIns="0" rIns="0" bIns="0">
            <a:spAutoFit/>
          </a:bodyPr>
          <a:lstStyle>
            <a:lvl1pPr algn="r">
              <a:defRPr>
                <a:solidFill>
                  <a:schemeClr val="tx1">
                    <a:tint val="75000"/>
                  </a:schemeClr>
                </a:solidFill>
              </a:defRPr>
            </a:lvl1pPr>
          </a:lstStyle>
          <a:p>
            <a:pPr defTabSz="685783"/>
            <a:fld id="{B6F15528-21DE-4FAA-801E-634DDDAF4B2B}" type="slidenum">
              <a:rPr sz="1400">
                <a:solidFill>
                  <a:prstClr val="black">
                    <a:tint val="75000"/>
                  </a:prstClr>
                </a:solidFill>
              </a:rPr>
              <a:pPr defTabSz="685783"/>
              <a:t>‹#›</a:t>
            </a:fld>
            <a:endParaRPr sz="1400">
              <a:solidFill>
                <a:prstClr val="black">
                  <a:tint val="75000"/>
                </a:prstClr>
              </a:solidFill>
            </a:endParaRPr>
          </a:p>
        </p:txBody>
      </p:sp>
    </p:spTree>
    <p:extLst>
      <p:ext uri="{BB962C8B-B14F-4D97-AF65-F5344CB8AC3E}">
        <p14:creationId xmlns:p14="http://schemas.microsoft.com/office/powerpoint/2010/main" val="3117125898"/>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342892">
        <a:defRPr>
          <a:latin typeface="+mn-lt"/>
          <a:ea typeface="+mn-ea"/>
          <a:cs typeface="+mn-cs"/>
        </a:defRPr>
      </a:lvl2pPr>
      <a:lvl3pPr marL="685783">
        <a:defRPr>
          <a:latin typeface="+mn-lt"/>
          <a:ea typeface="+mn-ea"/>
          <a:cs typeface="+mn-cs"/>
        </a:defRPr>
      </a:lvl3pPr>
      <a:lvl4pPr marL="1028675">
        <a:defRPr>
          <a:latin typeface="+mn-lt"/>
          <a:ea typeface="+mn-ea"/>
          <a:cs typeface="+mn-cs"/>
        </a:defRPr>
      </a:lvl4pPr>
      <a:lvl5pPr marL="1371566">
        <a:defRPr>
          <a:latin typeface="+mn-lt"/>
          <a:ea typeface="+mn-ea"/>
          <a:cs typeface="+mn-cs"/>
        </a:defRPr>
      </a:lvl5pPr>
      <a:lvl6pPr marL="1714457">
        <a:defRPr>
          <a:latin typeface="+mn-lt"/>
          <a:ea typeface="+mn-ea"/>
          <a:cs typeface="+mn-cs"/>
        </a:defRPr>
      </a:lvl6pPr>
      <a:lvl7pPr marL="2057348">
        <a:defRPr>
          <a:latin typeface="+mn-lt"/>
          <a:ea typeface="+mn-ea"/>
          <a:cs typeface="+mn-cs"/>
        </a:defRPr>
      </a:lvl7pPr>
      <a:lvl8pPr marL="2400240">
        <a:defRPr>
          <a:latin typeface="+mn-lt"/>
          <a:ea typeface="+mn-ea"/>
          <a:cs typeface="+mn-cs"/>
        </a:defRPr>
      </a:lvl8pPr>
      <a:lvl9pPr marL="2743132">
        <a:defRPr>
          <a:latin typeface="+mn-lt"/>
          <a:ea typeface="+mn-ea"/>
          <a:cs typeface="+mn-cs"/>
        </a:defRPr>
      </a:lvl9pPr>
    </p:bodyStyle>
    <p:otherStyle>
      <a:lvl1pPr marL="0">
        <a:defRPr>
          <a:latin typeface="+mn-lt"/>
          <a:ea typeface="+mn-ea"/>
          <a:cs typeface="+mn-cs"/>
        </a:defRPr>
      </a:lvl1pPr>
      <a:lvl2pPr marL="342892">
        <a:defRPr>
          <a:latin typeface="+mn-lt"/>
          <a:ea typeface="+mn-ea"/>
          <a:cs typeface="+mn-cs"/>
        </a:defRPr>
      </a:lvl2pPr>
      <a:lvl3pPr marL="685783">
        <a:defRPr>
          <a:latin typeface="+mn-lt"/>
          <a:ea typeface="+mn-ea"/>
          <a:cs typeface="+mn-cs"/>
        </a:defRPr>
      </a:lvl3pPr>
      <a:lvl4pPr marL="1028675">
        <a:defRPr>
          <a:latin typeface="+mn-lt"/>
          <a:ea typeface="+mn-ea"/>
          <a:cs typeface="+mn-cs"/>
        </a:defRPr>
      </a:lvl4pPr>
      <a:lvl5pPr marL="1371566">
        <a:defRPr>
          <a:latin typeface="+mn-lt"/>
          <a:ea typeface="+mn-ea"/>
          <a:cs typeface="+mn-cs"/>
        </a:defRPr>
      </a:lvl5pPr>
      <a:lvl6pPr marL="1714457">
        <a:defRPr>
          <a:latin typeface="+mn-lt"/>
          <a:ea typeface="+mn-ea"/>
          <a:cs typeface="+mn-cs"/>
        </a:defRPr>
      </a:lvl6pPr>
      <a:lvl7pPr marL="2057348">
        <a:defRPr>
          <a:latin typeface="+mn-lt"/>
          <a:ea typeface="+mn-ea"/>
          <a:cs typeface="+mn-cs"/>
        </a:defRPr>
      </a:lvl7pPr>
      <a:lvl8pPr marL="2400240">
        <a:defRPr>
          <a:latin typeface="+mn-lt"/>
          <a:ea typeface="+mn-ea"/>
          <a:cs typeface="+mn-cs"/>
        </a:defRPr>
      </a:lvl8pPr>
      <a:lvl9pPr marL="2743132">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2.xml"/><Relationship Id="rId1" Type="http://schemas.openxmlformats.org/officeDocument/2006/relationships/themeOverride" Target="../theme/themeOverride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g"/><Relationship Id="rId1" Type="http://schemas.openxmlformats.org/officeDocument/2006/relationships/slideLayout" Target="../slideLayouts/slideLayout6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6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1.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1.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50.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952098" y="361950"/>
            <a:ext cx="5486400" cy="378469"/>
          </a:xfrm>
          <a:prstGeom prst="rect">
            <a:avLst/>
          </a:prstGeom>
        </p:spPr>
        <p:txBody>
          <a:bodyPr vert="horz" wrap="square" lIns="0" tIns="9049" rIns="0" bIns="0" rtlCol="0">
            <a:spAutoFit/>
          </a:bodyPr>
          <a:lstStyle/>
          <a:p>
            <a:pPr marL="9525" algn="ctr">
              <a:spcBef>
                <a:spcPts val="71"/>
              </a:spcBef>
            </a:pPr>
            <a:r>
              <a:rPr lang="en-US" sz="2400" dirty="0" smtClean="0"/>
              <a:t>Question Answer Generator Using NLP</a:t>
            </a:r>
            <a:endParaRPr lang="en-US" spc="-11" dirty="0"/>
          </a:p>
        </p:txBody>
      </p:sp>
      <p:sp>
        <p:nvSpPr>
          <p:cNvPr id="8" name="Slide Number Placeholder 7"/>
          <p:cNvSpPr>
            <a:spLocks noGrp="1"/>
          </p:cNvSpPr>
          <p:nvPr>
            <p:ph type="sldNum" sz="quarter" idx="7"/>
          </p:nvPr>
        </p:nvSpPr>
        <p:spPr>
          <a:xfrm>
            <a:off x="6583680" y="4783455"/>
            <a:ext cx="2103120" cy="276999"/>
          </a:xfrm>
        </p:spPr>
        <p:txBody>
          <a:bodyPr/>
          <a:lstStyle/>
          <a:p>
            <a:pPr>
              <a:defRPr/>
            </a:pPr>
            <a:fld id="{B6F15528-21DE-4FAA-801E-634DDDAF4B2B}" type="slidenum">
              <a:rPr lang="en-US" smtClean="0">
                <a:solidFill>
                  <a:prstClr val="black">
                    <a:tint val="75000"/>
                  </a:prstClr>
                </a:solidFill>
              </a:rPr>
              <a:pPr>
                <a:defRPr/>
              </a:pPr>
              <a:t>1</a:t>
            </a:fld>
            <a:endParaRPr lang="en-US" dirty="0">
              <a:solidFill>
                <a:prstClr val="black">
                  <a:tint val="75000"/>
                </a:prstClr>
              </a:solidFill>
            </a:endParaRPr>
          </a:p>
        </p:txBody>
      </p:sp>
      <p:sp>
        <p:nvSpPr>
          <p:cNvPr id="3" name="object 3"/>
          <p:cNvSpPr txBox="1"/>
          <p:nvPr/>
        </p:nvSpPr>
        <p:spPr>
          <a:xfrm>
            <a:off x="1543052" y="800102"/>
            <a:ext cx="6457948" cy="1673535"/>
          </a:xfrm>
          <a:prstGeom prst="rect">
            <a:avLst/>
          </a:prstGeom>
        </p:spPr>
        <p:txBody>
          <a:bodyPr vert="horz" wrap="square" lIns="0" tIns="9525" rIns="0" bIns="0" rtlCol="0">
            <a:spAutoFit/>
          </a:bodyPr>
          <a:lstStyle/>
          <a:p>
            <a:pPr algn="ctr" defTabSz="685766">
              <a:lnSpc>
                <a:spcPts val="2081"/>
              </a:lnSpc>
              <a:spcBef>
                <a:spcPts val="75"/>
              </a:spcBef>
              <a:defRPr/>
            </a:pPr>
            <a:endParaRPr dirty="0">
              <a:solidFill>
                <a:prstClr val="black"/>
              </a:solidFill>
              <a:latin typeface="Times New Roman" pitchFamily="18" charset="0"/>
              <a:cs typeface="Times New Roman" pitchFamily="18" charset="0"/>
            </a:endParaRPr>
          </a:p>
          <a:p>
            <a:pPr algn="ctr" defTabSz="685766">
              <a:lnSpc>
                <a:spcPts val="1601"/>
              </a:lnSpc>
              <a:defRPr/>
            </a:pPr>
            <a:r>
              <a:rPr lang="en-US" sz="1500" spc="-75" dirty="0">
                <a:solidFill>
                  <a:prstClr val="black"/>
                </a:solidFill>
                <a:latin typeface="Times New Roman" pitchFamily="18" charset="0"/>
                <a:cs typeface="Times New Roman" pitchFamily="18" charset="0"/>
              </a:rPr>
              <a:t>Submitted</a:t>
            </a:r>
            <a:r>
              <a:rPr lang="en-US" sz="1500" spc="-143" dirty="0">
                <a:solidFill>
                  <a:prstClr val="black"/>
                </a:solidFill>
                <a:latin typeface="Times New Roman" pitchFamily="18" charset="0"/>
                <a:cs typeface="Times New Roman" pitchFamily="18" charset="0"/>
              </a:rPr>
              <a:t> </a:t>
            </a:r>
            <a:r>
              <a:rPr lang="en-US" sz="1500" spc="-68" dirty="0">
                <a:solidFill>
                  <a:prstClr val="black"/>
                </a:solidFill>
                <a:latin typeface="Times New Roman" pitchFamily="18" charset="0"/>
                <a:cs typeface="Times New Roman" pitchFamily="18" charset="0"/>
              </a:rPr>
              <a:t>in</a:t>
            </a:r>
            <a:r>
              <a:rPr lang="en-US" sz="1500" spc="-116" dirty="0">
                <a:solidFill>
                  <a:prstClr val="black"/>
                </a:solidFill>
                <a:latin typeface="Times New Roman" pitchFamily="18" charset="0"/>
                <a:cs typeface="Times New Roman" pitchFamily="18" charset="0"/>
              </a:rPr>
              <a:t> </a:t>
            </a:r>
            <a:r>
              <a:rPr lang="en-US" sz="1500" spc="-86" dirty="0">
                <a:solidFill>
                  <a:prstClr val="black"/>
                </a:solidFill>
                <a:latin typeface="Times New Roman" pitchFamily="18" charset="0"/>
                <a:cs typeface="Times New Roman" pitchFamily="18" charset="0"/>
              </a:rPr>
              <a:t>partial</a:t>
            </a:r>
            <a:r>
              <a:rPr lang="en-US" sz="1500" spc="-146" dirty="0">
                <a:solidFill>
                  <a:prstClr val="black"/>
                </a:solidFill>
                <a:latin typeface="Times New Roman" pitchFamily="18" charset="0"/>
                <a:cs typeface="Times New Roman" pitchFamily="18" charset="0"/>
              </a:rPr>
              <a:t> </a:t>
            </a:r>
            <a:r>
              <a:rPr lang="en-US" sz="1500" spc="-86" dirty="0">
                <a:solidFill>
                  <a:prstClr val="black"/>
                </a:solidFill>
                <a:latin typeface="Times New Roman" pitchFamily="18" charset="0"/>
                <a:cs typeface="Times New Roman" pitchFamily="18" charset="0"/>
              </a:rPr>
              <a:t>fulfillment</a:t>
            </a:r>
            <a:r>
              <a:rPr lang="en-US" sz="1500" spc="-135" dirty="0">
                <a:solidFill>
                  <a:prstClr val="black"/>
                </a:solidFill>
                <a:latin typeface="Times New Roman" pitchFamily="18" charset="0"/>
                <a:cs typeface="Times New Roman" pitchFamily="18" charset="0"/>
              </a:rPr>
              <a:t> </a:t>
            </a:r>
            <a:r>
              <a:rPr lang="en-US" sz="1500" spc="-68" dirty="0">
                <a:solidFill>
                  <a:prstClr val="black"/>
                </a:solidFill>
                <a:latin typeface="Times New Roman" pitchFamily="18" charset="0"/>
                <a:cs typeface="Times New Roman" pitchFamily="18" charset="0"/>
              </a:rPr>
              <a:t>of</a:t>
            </a:r>
            <a:r>
              <a:rPr lang="en-US" sz="1500" spc="-113" dirty="0">
                <a:solidFill>
                  <a:prstClr val="black"/>
                </a:solidFill>
                <a:latin typeface="Times New Roman" pitchFamily="18" charset="0"/>
                <a:cs typeface="Times New Roman" pitchFamily="18" charset="0"/>
              </a:rPr>
              <a:t> </a:t>
            </a:r>
            <a:r>
              <a:rPr lang="en-US" sz="1500" spc="-75" dirty="0">
                <a:solidFill>
                  <a:prstClr val="black"/>
                </a:solidFill>
                <a:latin typeface="Times New Roman" pitchFamily="18" charset="0"/>
                <a:cs typeface="Times New Roman" pitchFamily="18" charset="0"/>
              </a:rPr>
              <a:t>the</a:t>
            </a:r>
            <a:r>
              <a:rPr lang="en-US" sz="1500" spc="-113" dirty="0">
                <a:solidFill>
                  <a:prstClr val="black"/>
                </a:solidFill>
                <a:latin typeface="Times New Roman" pitchFamily="18" charset="0"/>
                <a:cs typeface="Times New Roman" pitchFamily="18" charset="0"/>
              </a:rPr>
              <a:t> </a:t>
            </a:r>
            <a:r>
              <a:rPr lang="en-US" sz="1500" spc="-71" dirty="0">
                <a:solidFill>
                  <a:prstClr val="black"/>
                </a:solidFill>
                <a:latin typeface="Times New Roman" pitchFamily="18" charset="0"/>
                <a:cs typeface="Times New Roman" pitchFamily="18" charset="0"/>
              </a:rPr>
              <a:t>requirements</a:t>
            </a:r>
            <a:r>
              <a:rPr lang="en-US" sz="1500" spc="-143" dirty="0">
                <a:solidFill>
                  <a:prstClr val="black"/>
                </a:solidFill>
                <a:latin typeface="Times New Roman" pitchFamily="18" charset="0"/>
                <a:cs typeface="Times New Roman" pitchFamily="18" charset="0"/>
              </a:rPr>
              <a:t> </a:t>
            </a:r>
            <a:r>
              <a:rPr lang="en-US" sz="1500" spc="-79" dirty="0">
                <a:solidFill>
                  <a:prstClr val="black"/>
                </a:solidFill>
                <a:latin typeface="Times New Roman" pitchFamily="18" charset="0"/>
                <a:cs typeface="Times New Roman" pitchFamily="18" charset="0"/>
              </a:rPr>
              <a:t>for</a:t>
            </a:r>
            <a:r>
              <a:rPr lang="en-US" sz="1500" spc="-124" dirty="0">
                <a:solidFill>
                  <a:prstClr val="black"/>
                </a:solidFill>
                <a:latin typeface="Times New Roman" pitchFamily="18" charset="0"/>
                <a:cs typeface="Times New Roman" pitchFamily="18" charset="0"/>
              </a:rPr>
              <a:t> </a:t>
            </a:r>
            <a:r>
              <a:rPr lang="en-US" sz="1500" spc="-75" dirty="0">
                <a:solidFill>
                  <a:prstClr val="black"/>
                </a:solidFill>
                <a:latin typeface="Times New Roman" pitchFamily="18" charset="0"/>
                <a:cs typeface="Times New Roman" pitchFamily="18" charset="0"/>
              </a:rPr>
              <a:t>the</a:t>
            </a:r>
            <a:r>
              <a:rPr lang="en-US" sz="1500" spc="-113" dirty="0">
                <a:solidFill>
                  <a:prstClr val="black"/>
                </a:solidFill>
                <a:latin typeface="Times New Roman" pitchFamily="18" charset="0"/>
                <a:cs typeface="Times New Roman" pitchFamily="18" charset="0"/>
              </a:rPr>
              <a:t> </a:t>
            </a:r>
            <a:r>
              <a:rPr lang="en-US" sz="1500" spc="-79" dirty="0">
                <a:solidFill>
                  <a:prstClr val="black"/>
                </a:solidFill>
                <a:latin typeface="Times New Roman" pitchFamily="18" charset="0"/>
                <a:cs typeface="Times New Roman" pitchFamily="18" charset="0"/>
              </a:rPr>
              <a:t>award</a:t>
            </a:r>
            <a:r>
              <a:rPr lang="en-US" sz="1500" spc="-150" dirty="0">
                <a:solidFill>
                  <a:prstClr val="black"/>
                </a:solidFill>
                <a:latin typeface="Times New Roman" pitchFamily="18" charset="0"/>
                <a:cs typeface="Times New Roman" pitchFamily="18" charset="0"/>
              </a:rPr>
              <a:t> </a:t>
            </a:r>
            <a:r>
              <a:rPr lang="en-US" sz="1500" spc="-68" dirty="0">
                <a:solidFill>
                  <a:prstClr val="black"/>
                </a:solidFill>
                <a:latin typeface="Times New Roman" pitchFamily="18" charset="0"/>
                <a:cs typeface="Times New Roman" pitchFamily="18" charset="0"/>
              </a:rPr>
              <a:t>of</a:t>
            </a:r>
            <a:r>
              <a:rPr lang="en-US" sz="1500" spc="-116" dirty="0">
                <a:solidFill>
                  <a:prstClr val="black"/>
                </a:solidFill>
                <a:latin typeface="Times New Roman" pitchFamily="18" charset="0"/>
                <a:cs typeface="Times New Roman" pitchFamily="18" charset="0"/>
              </a:rPr>
              <a:t> </a:t>
            </a:r>
            <a:r>
              <a:rPr lang="en-US" sz="1500" spc="-71" dirty="0">
                <a:solidFill>
                  <a:prstClr val="black"/>
                </a:solidFill>
                <a:latin typeface="Times New Roman" pitchFamily="18" charset="0"/>
                <a:cs typeface="Times New Roman" pitchFamily="18" charset="0"/>
              </a:rPr>
              <a:t>degree</a:t>
            </a:r>
            <a:r>
              <a:rPr lang="en-US" sz="1500" spc="-139" dirty="0">
                <a:solidFill>
                  <a:prstClr val="black"/>
                </a:solidFill>
                <a:latin typeface="Times New Roman" pitchFamily="18" charset="0"/>
                <a:cs typeface="Times New Roman" pitchFamily="18" charset="0"/>
              </a:rPr>
              <a:t> </a:t>
            </a:r>
            <a:r>
              <a:rPr lang="en-US" sz="1500" spc="-68" dirty="0">
                <a:solidFill>
                  <a:prstClr val="black"/>
                </a:solidFill>
                <a:latin typeface="Times New Roman" pitchFamily="18" charset="0"/>
                <a:cs typeface="Times New Roman" pitchFamily="18" charset="0"/>
              </a:rPr>
              <a:t>of</a:t>
            </a:r>
          </a:p>
          <a:p>
            <a:pPr algn="ctr" defTabSz="685766">
              <a:lnSpc>
                <a:spcPts val="1601"/>
              </a:lnSpc>
              <a:defRPr/>
            </a:pPr>
            <a:endParaRPr lang="en-US" sz="1700" dirty="0">
              <a:solidFill>
                <a:prstClr val="black"/>
              </a:solidFill>
              <a:latin typeface="Times New Roman" pitchFamily="18" charset="0"/>
              <a:cs typeface="Times New Roman" pitchFamily="18" charset="0"/>
            </a:endParaRPr>
          </a:p>
          <a:p>
            <a:pPr marL="1682507" marR="1674887" algn="ctr" defTabSz="685766">
              <a:lnSpc>
                <a:spcPts val="1943"/>
              </a:lnSpc>
              <a:spcBef>
                <a:spcPts val="4"/>
              </a:spcBef>
              <a:defRPr/>
            </a:pPr>
            <a:r>
              <a:rPr lang="en-US" spc="-105" dirty="0">
                <a:solidFill>
                  <a:prstClr val="black"/>
                </a:solidFill>
                <a:latin typeface="Times New Roman" pitchFamily="18" charset="0"/>
                <a:cs typeface="Times New Roman" pitchFamily="18" charset="0"/>
              </a:rPr>
              <a:t>BACHELOR </a:t>
            </a:r>
            <a:r>
              <a:rPr lang="en-US" spc="-83" dirty="0">
                <a:solidFill>
                  <a:prstClr val="black"/>
                </a:solidFill>
                <a:latin typeface="Times New Roman" pitchFamily="18" charset="0"/>
                <a:cs typeface="Times New Roman" pitchFamily="18" charset="0"/>
              </a:rPr>
              <a:t>OF</a:t>
            </a:r>
            <a:r>
              <a:rPr lang="en-US" spc="-307" dirty="0">
                <a:solidFill>
                  <a:prstClr val="black"/>
                </a:solidFill>
                <a:latin typeface="Times New Roman" pitchFamily="18" charset="0"/>
                <a:cs typeface="Times New Roman" pitchFamily="18" charset="0"/>
              </a:rPr>
              <a:t> </a:t>
            </a:r>
            <a:r>
              <a:rPr lang="en-US" spc="-120" dirty="0">
                <a:solidFill>
                  <a:prstClr val="black"/>
                </a:solidFill>
                <a:latin typeface="Times New Roman" pitchFamily="18" charset="0"/>
                <a:cs typeface="Times New Roman" pitchFamily="18" charset="0"/>
              </a:rPr>
              <a:t>TECHNOLOGY  </a:t>
            </a:r>
            <a:r>
              <a:rPr lang="en-US" spc="-34" dirty="0">
                <a:solidFill>
                  <a:prstClr val="black"/>
                </a:solidFill>
                <a:latin typeface="Times New Roman" pitchFamily="18" charset="0"/>
                <a:cs typeface="Times New Roman" pitchFamily="18" charset="0"/>
              </a:rPr>
              <a:t>IN</a:t>
            </a:r>
            <a:endParaRPr lang="en-US" dirty="0">
              <a:solidFill>
                <a:prstClr val="black"/>
              </a:solidFill>
              <a:latin typeface="Times New Roman" pitchFamily="18" charset="0"/>
              <a:cs typeface="Times New Roman" pitchFamily="18" charset="0"/>
            </a:endParaRPr>
          </a:p>
          <a:p>
            <a:pPr marL="953" algn="ctr" defTabSz="685766">
              <a:lnSpc>
                <a:spcPts val="1808"/>
              </a:lnSpc>
              <a:defRPr/>
            </a:pPr>
            <a:r>
              <a:rPr lang="en-US" spc="-68" dirty="0">
                <a:solidFill>
                  <a:prstClr val="black"/>
                </a:solidFill>
                <a:latin typeface="Times New Roman" pitchFamily="18" charset="0"/>
                <a:cs typeface="Times New Roman" pitchFamily="18" charset="0"/>
              </a:rPr>
              <a:t>INFORMATION</a:t>
            </a:r>
            <a:r>
              <a:rPr lang="en-US" spc="-195" dirty="0">
                <a:solidFill>
                  <a:prstClr val="black"/>
                </a:solidFill>
                <a:latin typeface="Times New Roman" pitchFamily="18" charset="0"/>
                <a:cs typeface="Times New Roman" pitchFamily="18" charset="0"/>
              </a:rPr>
              <a:t> </a:t>
            </a:r>
            <a:r>
              <a:rPr lang="en-US" spc="-120" dirty="0">
                <a:solidFill>
                  <a:prstClr val="black"/>
                </a:solidFill>
                <a:latin typeface="Times New Roman" pitchFamily="18" charset="0"/>
                <a:cs typeface="Times New Roman" pitchFamily="18" charset="0"/>
              </a:rPr>
              <a:t>TECHNOLOGY</a:t>
            </a:r>
            <a:endParaRPr lang="en-US" dirty="0">
              <a:solidFill>
                <a:prstClr val="black"/>
              </a:solidFill>
              <a:latin typeface="Times New Roman" pitchFamily="18" charset="0"/>
              <a:cs typeface="Times New Roman" pitchFamily="18" charset="0"/>
            </a:endParaRPr>
          </a:p>
          <a:p>
            <a:pPr algn="ctr" defTabSz="685766">
              <a:lnSpc>
                <a:spcPts val="2051"/>
              </a:lnSpc>
              <a:defRPr/>
            </a:pPr>
            <a:endParaRPr dirty="0">
              <a:solidFill>
                <a:prstClr val="black"/>
              </a:solidFill>
              <a:latin typeface="Times New Roman" pitchFamily="18" charset="0"/>
              <a:cs typeface="Times New Roman" pitchFamily="18" charset="0"/>
            </a:endParaRPr>
          </a:p>
        </p:txBody>
      </p:sp>
      <p:sp>
        <p:nvSpPr>
          <p:cNvPr id="4" name="object 4"/>
          <p:cNvSpPr txBox="1"/>
          <p:nvPr/>
        </p:nvSpPr>
        <p:spPr>
          <a:xfrm>
            <a:off x="2286002" y="4229102"/>
            <a:ext cx="4863465" cy="733951"/>
          </a:xfrm>
          <a:prstGeom prst="rect">
            <a:avLst/>
          </a:prstGeom>
        </p:spPr>
        <p:txBody>
          <a:bodyPr vert="horz" wrap="square" lIns="0" tIns="9049" rIns="0" bIns="0" rtlCol="0">
            <a:spAutoFit/>
          </a:bodyPr>
          <a:lstStyle/>
          <a:p>
            <a:pPr marL="9525" marR="3810" indent="50004" algn="ctr" defTabSz="685766">
              <a:lnSpc>
                <a:spcPct val="107000"/>
              </a:lnSpc>
              <a:spcBef>
                <a:spcPts val="71"/>
              </a:spcBef>
              <a:defRPr/>
            </a:pPr>
            <a:r>
              <a:rPr sz="1500" b="1" spc="-19" dirty="0">
                <a:solidFill>
                  <a:prstClr val="black"/>
                </a:solidFill>
                <a:latin typeface="Times New Roman"/>
                <a:cs typeface="Times New Roman"/>
              </a:rPr>
              <a:t>DEPARTMENT </a:t>
            </a:r>
            <a:r>
              <a:rPr sz="1500" b="1" dirty="0">
                <a:solidFill>
                  <a:prstClr val="black"/>
                </a:solidFill>
                <a:latin typeface="Times New Roman"/>
                <a:cs typeface="Times New Roman"/>
              </a:rPr>
              <a:t>OF </a:t>
            </a:r>
            <a:r>
              <a:rPr sz="1500" b="1" spc="-11" dirty="0">
                <a:solidFill>
                  <a:prstClr val="black"/>
                </a:solidFill>
                <a:latin typeface="Times New Roman"/>
                <a:cs typeface="Times New Roman"/>
              </a:rPr>
              <a:t>INFORMATION </a:t>
            </a:r>
            <a:r>
              <a:rPr sz="1500" b="1" dirty="0">
                <a:solidFill>
                  <a:prstClr val="black"/>
                </a:solidFill>
                <a:latin typeface="Times New Roman"/>
                <a:cs typeface="Times New Roman"/>
              </a:rPr>
              <a:t>TECHNOLOGY  </a:t>
            </a:r>
            <a:r>
              <a:rPr sz="1500" b="1" spc="-64" dirty="0">
                <a:solidFill>
                  <a:prstClr val="black"/>
                </a:solidFill>
                <a:latin typeface="Times New Roman"/>
                <a:cs typeface="Times New Roman"/>
              </a:rPr>
              <a:t>DAV </a:t>
            </a:r>
            <a:r>
              <a:rPr sz="1500" b="1" dirty="0">
                <a:solidFill>
                  <a:prstClr val="black"/>
                </a:solidFill>
                <a:latin typeface="Times New Roman"/>
                <a:cs typeface="Times New Roman"/>
              </a:rPr>
              <a:t>INSTITUTE OF ENGINEERING &amp;</a:t>
            </a:r>
            <a:r>
              <a:rPr sz="1500" b="1" spc="-101" dirty="0">
                <a:solidFill>
                  <a:prstClr val="black"/>
                </a:solidFill>
                <a:latin typeface="Times New Roman"/>
                <a:cs typeface="Times New Roman"/>
              </a:rPr>
              <a:t> </a:t>
            </a:r>
            <a:r>
              <a:rPr sz="1500" b="1" dirty="0">
                <a:solidFill>
                  <a:prstClr val="black"/>
                </a:solidFill>
                <a:latin typeface="Times New Roman"/>
                <a:cs typeface="Times New Roman"/>
              </a:rPr>
              <a:t>TECHNOLOGY</a:t>
            </a:r>
            <a:endParaRPr sz="1500">
              <a:solidFill>
                <a:prstClr val="black"/>
              </a:solidFill>
              <a:latin typeface="Times New Roman"/>
              <a:cs typeface="Times New Roman"/>
            </a:endParaRPr>
          </a:p>
          <a:p>
            <a:pPr algn="ctr" defTabSz="685766">
              <a:lnSpc>
                <a:spcPts val="1766"/>
              </a:lnSpc>
              <a:spcBef>
                <a:spcPts val="4"/>
              </a:spcBef>
              <a:defRPr/>
            </a:pPr>
            <a:r>
              <a:rPr sz="1500" b="1" dirty="0">
                <a:solidFill>
                  <a:prstClr val="black"/>
                </a:solidFill>
                <a:latin typeface="Times New Roman"/>
                <a:cs typeface="Times New Roman"/>
              </a:rPr>
              <a:t>Jalandhar </a:t>
            </a:r>
            <a:r>
              <a:rPr sz="1500" b="1">
                <a:solidFill>
                  <a:prstClr val="black"/>
                </a:solidFill>
                <a:latin typeface="Times New Roman"/>
                <a:cs typeface="Times New Roman"/>
              </a:rPr>
              <a:t>–</a:t>
            </a:r>
            <a:r>
              <a:rPr sz="1500" b="1" spc="-60">
                <a:solidFill>
                  <a:prstClr val="black"/>
                </a:solidFill>
                <a:latin typeface="Times New Roman"/>
                <a:cs typeface="Times New Roman"/>
              </a:rPr>
              <a:t> </a:t>
            </a:r>
            <a:r>
              <a:rPr sz="1500" b="1" spc="4">
                <a:solidFill>
                  <a:prstClr val="black"/>
                </a:solidFill>
                <a:latin typeface="Times New Roman"/>
                <a:cs typeface="Times New Roman"/>
              </a:rPr>
              <a:t>144008</a:t>
            </a:r>
            <a:endParaRPr sz="1500">
              <a:solidFill>
                <a:prstClr val="black"/>
              </a:solidFill>
              <a:latin typeface="Times New Roman"/>
              <a:cs typeface="Times New Roman"/>
            </a:endParaRPr>
          </a:p>
        </p:txBody>
      </p:sp>
      <p:sp>
        <p:nvSpPr>
          <p:cNvPr id="5" name="object 5"/>
          <p:cNvSpPr txBox="1"/>
          <p:nvPr/>
        </p:nvSpPr>
        <p:spPr>
          <a:xfrm>
            <a:off x="457200" y="2800350"/>
            <a:ext cx="2743200" cy="1394132"/>
          </a:xfrm>
          <a:prstGeom prst="rect">
            <a:avLst/>
          </a:prstGeom>
        </p:spPr>
        <p:txBody>
          <a:bodyPr vert="horz" wrap="square" lIns="0" tIns="9049" rIns="0" bIns="0" rtlCol="0">
            <a:spAutoFit/>
          </a:bodyPr>
          <a:lstStyle/>
          <a:p>
            <a:pPr marL="9525" defTabSz="685766">
              <a:lnSpc>
                <a:spcPct val="150000"/>
              </a:lnSpc>
              <a:spcBef>
                <a:spcPts val="71"/>
              </a:spcBef>
              <a:defRPr/>
            </a:pPr>
            <a:r>
              <a:rPr sz="1200" b="1" u="sng" spc="-8" dirty="0">
                <a:solidFill>
                  <a:prstClr val="black"/>
                </a:solidFill>
                <a:latin typeface="Times New Roman"/>
                <a:cs typeface="Times New Roman"/>
              </a:rPr>
              <a:t>Submitted </a:t>
            </a:r>
            <a:r>
              <a:rPr sz="1200" b="1" u="sng" spc="-4" dirty="0">
                <a:solidFill>
                  <a:prstClr val="black"/>
                </a:solidFill>
                <a:latin typeface="Times New Roman"/>
                <a:cs typeface="Times New Roman"/>
              </a:rPr>
              <a:t>By</a:t>
            </a:r>
            <a:r>
              <a:rPr lang="en-US" sz="1200" b="1" u="sng" spc="-4" dirty="0">
                <a:solidFill>
                  <a:prstClr val="black"/>
                </a:solidFill>
                <a:latin typeface="Times New Roman"/>
                <a:cs typeface="Times New Roman"/>
              </a:rPr>
              <a:t>:</a:t>
            </a:r>
            <a:endParaRPr sz="1100" u="sng" dirty="0">
              <a:solidFill>
                <a:prstClr val="black"/>
              </a:solidFill>
              <a:latin typeface="Carlito"/>
              <a:cs typeface="Carlito"/>
            </a:endParaRPr>
          </a:p>
          <a:p>
            <a:pPr marL="9525" defTabSz="685766">
              <a:lnSpc>
                <a:spcPct val="150000"/>
              </a:lnSpc>
              <a:defRPr/>
            </a:pPr>
            <a:r>
              <a:rPr lang="en-US" sz="1200" b="1" spc="-4" dirty="0" err="1" smtClean="0">
                <a:solidFill>
                  <a:prstClr val="black"/>
                </a:solidFill>
                <a:latin typeface="Times New Roman" pitchFamily="18" charset="0"/>
                <a:cs typeface="Times New Roman" pitchFamily="18" charset="0"/>
              </a:rPr>
              <a:t>Gautam</a:t>
            </a:r>
            <a:r>
              <a:rPr lang="en-US" sz="1200" b="1" spc="-4" dirty="0" smtClean="0">
                <a:solidFill>
                  <a:prstClr val="black"/>
                </a:solidFill>
                <a:latin typeface="Times New Roman" pitchFamily="18" charset="0"/>
                <a:cs typeface="Times New Roman" pitchFamily="18" charset="0"/>
              </a:rPr>
              <a:t> </a:t>
            </a:r>
            <a:r>
              <a:rPr lang="en-US" sz="1200" b="1" spc="-4" dirty="0" err="1" smtClean="0">
                <a:solidFill>
                  <a:prstClr val="black"/>
                </a:solidFill>
                <a:latin typeface="Times New Roman" pitchFamily="18" charset="0"/>
                <a:cs typeface="Times New Roman" pitchFamily="18" charset="0"/>
              </a:rPr>
              <a:t>Taneja</a:t>
            </a:r>
            <a:r>
              <a:rPr lang="en-US" sz="1200" b="1" spc="-4" dirty="0" smtClean="0">
                <a:solidFill>
                  <a:prstClr val="black"/>
                </a:solidFill>
                <a:latin typeface="Times New Roman" pitchFamily="18" charset="0"/>
                <a:cs typeface="Times New Roman" pitchFamily="18" charset="0"/>
              </a:rPr>
              <a:t>                  (</a:t>
            </a:r>
            <a:r>
              <a:rPr lang="en-US" sz="1200" b="1" dirty="0" smtClean="0">
                <a:solidFill>
                  <a:prstClr val="black"/>
                </a:solidFill>
                <a:latin typeface="Times New Roman" pitchFamily="18" charset="0"/>
                <a:cs typeface="Times New Roman" pitchFamily="18" charset="0"/>
              </a:rPr>
              <a:t>1803827)</a:t>
            </a:r>
            <a:endParaRPr lang="en-US" sz="1200" b="1" dirty="0">
              <a:solidFill>
                <a:prstClr val="black"/>
              </a:solidFill>
              <a:latin typeface="Times New Roman" pitchFamily="18" charset="0"/>
              <a:cs typeface="Times New Roman" pitchFamily="18" charset="0"/>
            </a:endParaRPr>
          </a:p>
          <a:p>
            <a:pPr marL="9525" defTabSz="685766">
              <a:lnSpc>
                <a:spcPct val="150000"/>
              </a:lnSpc>
              <a:defRPr/>
            </a:pPr>
            <a:r>
              <a:rPr lang="en-US" sz="1200" b="1" dirty="0" err="1" smtClean="0">
                <a:solidFill>
                  <a:prstClr val="black"/>
                </a:solidFill>
                <a:latin typeface="Times New Roman" pitchFamily="18" charset="0"/>
                <a:cs typeface="Times New Roman" pitchFamily="18" charset="0"/>
              </a:rPr>
              <a:t>Adarsh</a:t>
            </a:r>
            <a:r>
              <a:rPr lang="en-US" sz="1200" b="1" dirty="0" smtClean="0">
                <a:solidFill>
                  <a:prstClr val="black"/>
                </a:solidFill>
                <a:latin typeface="Times New Roman" pitchFamily="18" charset="0"/>
                <a:cs typeface="Times New Roman" pitchFamily="18" charset="0"/>
              </a:rPr>
              <a:t> Kumar                  (1803814)</a:t>
            </a:r>
            <a:endParaRPr lang="en-US" sz="1200" b="1" dirty="0">
              <a:solidFill>
                <a:prstClr val="black"/>
              </a:solidFill>
              <a:latin typeface="Times New Roman" pitchFamily="18" charset="0"/>
              <a:cs typeface="Times New Roman" pitchFamily="18" charset="0"/>
            </a:endParaRPr>
          </a:p>
          <a:p>
            <a:pPr marL="9525" defTabSz="685766">
              <a:lnSpc>
                <a:spcPct val="150000"/>
              </a:lnSpc>
              <a:defRPr/>
            </a:pPr>
            <a:r>
              <a:rPr lang="en-US" sz="1200" b="1" dirty="0" err="1" smtClean="0">
                <a:solidFill>
                  <a:prstClr val="black"/>
                </a:solidFill>
                <a:latin typeface="Times New Roman" pitchFamily="18" charset="0"/>
                <a:cs typeface="Times New Roman" pitchFamily="18" charset="0"/>
              </a:rPr>
              <a:t>Ayush</a:t>
            </a:r>
            <a:r>
              <a:rPr lang="en-US" sz="1200" b="1" dirty="0" smtClean="0">
                <a:solidFill>
                  <a:prstClr val="black"/>
                </a:solidFill>
                <a:latin typeface="Times New Roman" pitchFamily="18" charset="0"/>
                <a:cs typeface="Times New Roman" pitchFamily="18" charset="0"/>
              </a:rPr>
              <a:t>  Kumar                   (1803821)</a:t>
            </a:r>
            <a:endParaRPr lang="en-US" sz="1200" b="1" dirty="0">
              <a:solidFill>
                <a:prstClr val="black"/>
              </a:solidFill>
              <a:latin typeface="Times New Roman" pitchFamily="18" charset="0"/>
              <a:cs typeface="Times New Roman" pitchFamily="18" charset="0"/>
            </a:endParaRPr>
          </a:p>
          <a:p>
            <a:pPr marL="9525" defTabSz="685766">
              <a:lnSpc>
                <a:spcPct val="150000"/>
              </a:lnSpc>
              <a:defRPr/>
            </a:pPr>
            <a:r>
              <a:rPr lang="en-US" sz="1200" b="1" dirty="0" err="1" smtClean="0">
                <a:solidFill>
                  <a:prstClr val="black"/>
                </a:solidFill>
                <a:latin typeface="Times New Roman" pitchFamily="18" charset="0"/>
                <a:cs typeface="Times New Roman" pitchFamily="18" charset="0"/>
              </a:rPr>
              <a:t>Akhil</a:t>
            </a:r>
            <a:r>
              <a:rPr lang="en-US" sz="1200" b="1" dirty="0" smtClean="0">
                <a:solidFill>
                  <a:prstClr val="black"/>
                </a:solidFill>
                <a:latin typeface="Times New Roman" pitchFamily="18" charset="0"/>
                <a:cs typeface="Times New Roman" pitchFamily="18" charset="0"/>
              </a:rPr>
              <a:t> </a:t>
            </a:r>
            <a:r>
              <a:rPr lang="en-US" sz="1200" b="1" dirty="0" err="1" smtClean="0">
                <a:solidFill>
                  <a:prstClr val="black"/>
                </a:solidFill>
                <a:latin typeface="Times New Roman" pitchFamily="18" charset="0"/>
                <a:cs typeface="Times New Roman" pitchFamily="18" charset="0"/>
              </a:rPr>
              <a:t>Kathuria</a:t>
            </a:r>
            <a:r>
              <a:rPr lang="en-US" sz="1200" b="1" dirty="0" smtClean="0">
                <a:solidFill>
                  <a:prstClr val="black"/>
                </a:solidFill>
                <a:latin typeface="Times New Roman" pitchFamily="18" charset="0"/>
                <a:cs typeface="Times New Roman" pitchFamily="18" charset="0"/>
              </a:rPr>
              <a:t>                  (1803816)</a:t>
            </a:r>
            <a:endParaRPr lang="en-US" sz="1200" b="1" dirty="0">
              <a:solidFill>
                <a:prstClr val="black"/>
              </a:solidFill>
              <a:latin typeface="Times New Roman" pitchFamily="18" charset="0"/>
              <a:cs typeface="Times New Roman" pitchFamily="18" charset="0"/>
            </a:endParaRPr>
          </a:p>
        </p:txBody>
      </p:sp>
      <p:sp>
        <p:nvSpPr>
          <p:cNvPr id="6" name="object 6"/>
          <p:cNvSpPr txBox="1"/>
          <p:nvPr/>
        </p:nvSpPr>
        <p:spPr>
          <a:xfrm>
            <a:off x="6057901" y="2971802"/>
            <a:ext cx="2545880" cy="831477"/>
          </a:xfrm>
          <a:prstGeom prst="rect">
            <a:avLst/>
          </a:prstGeom>
        </p:spPr>
        <p:txBody>
          <a:bodyPr vert="horz" wrap="square" lIns="0" tIns="476" rIns="0" bIns="0" rtlCol="0">
            <a:spAutoFit/>
          </a:bodyPr>
          <a:lstStyle/>
          <a:p>
            <a:pPr marL="9525" marR="3810" defTabSz="685766">
              <a:lnSpc>
                <a:spcPct val="150000"/>
              </a:lnSpc>
              <a:spcBef>
                <a:spcPts val="4"/>
              </a:spcBef>
              <a:defRPr/>
            </a:pPr>
            <a:r>
              <a:rPr sz="1200" b="1" u="sng" spc="-8" dirty="0">
                <a:solidFill>
                  <a:prstClr val="black"/>
                </a:solidFill>
                <a:latin typeface="Times New Roman" pitchFamily="18" charset="0"/>
                <a:cs typeface="Times New Roman" pitchFamily="18" charset="0"/>
              </a:rPr>
              <a:t>Under the </a:t>
            </a:r>
            <a:r>
              <a:rPr sz="1200" b="1" u="sng" spc="-4" dirty="0">
                <a:solidFill>
                  <a:prstClr val="black"/>
                </a:solidFill>
                <a:latin typeface="Times New Roman" pitchFamily="18" charset="0"/>
                <a:cs typeface="Times New Roman" pitchFamily="18" charset="0"/>
              </a:rPr>
              <a:t>supervision of: </a:t>
            </a:r>
            <a:endParaRPr lang="en-US" sz="1200" b="1" u="sng" spc="-4" dirty="0">
              <a:solidFill>
                <a:prstClr val="black"/>
              </a:solidFill>
              <a:latin typeface="Times New Roman" pitchFamily="18" charset="0"/>
              <a:cs typeface="Times New Roman" pitchFamily="18" charset="0"/>
            </a:endParaRPr>
          </a:p>
          <a:p>
            <a:pPr marL="9525" marR="3810" defTabSz="685766">
              <a:lnSpc>
                <a:spcPct val="150000"/>
              </a:lnSpc>
              <a:spcBef>
                <a:spcPts val="4"/>
              </a:spcBef>
              <a:defRPr/>
            </a:pPr>
            <a:r>
              <a:rPr sz="1200" b="1" dirty="0">
                <a:solidFill>
                  <a:prstClr val="black"/>
                </a:solidFill>
                <a:latin typeface="Times New Roman" pitchFamily="18" charset="0"/>
                <a:cs typeface="Times New Roman" pitchFamily="18" charset="0"/>
              </a:rPr>
              <a:t>Guide </a:t>
            </a:r>
            <a:r>
              <a:rPr sz="1200" b="1" spc="-8" dirty="0">
                <a:solidFill>
                  <a:prstClr val="black"/>
                </a:solidFill>
                <a:latin typeface="Times New Roman" pitchFamily="18" charset="0"/>
                <a:cs typeface="Times New Roman" pitchFamily="18" charset="0"/>
              </a:rPr>
              <a:t>Name </a:t>
            </a:r>
            <a:r>
              <a:rPr lang="en-US" sz="1200" b="1" spc="-8" dirty="0">
                <a:solidFill>
                  <a:prstClr val="black"/>
                </a:solidFill>
                <a:latin typeface="Times New Roman" pitchFamily="18" charset="0"/>
                <a:cs typeface="Times New Roman" pitchFamily="18" charset="0"/>
              </a:rPr>
              <a:t>: </a:t>
            </a:r>
            <a:r>
              <a:rPr lang="en-US" sz="1200" b="1" spc="-8" dirty="0" smtClean="0">
                <a:solidFill>
                  <a:prstClr val="black"/>
                </a:solidFill>
                <a:latin typeface="Times New Roman" pitchFamily="18" charset="0"/>
                <a:cs typeface="Times New Roman" pitchFamily="18" charset="0"/>
              </a:rPr>
              <a:t>Mrs. </a:t>
            </a:r>
            <a:r>
              <a:rPr lang="en-US" sz="1200" b="1" spc="-8" dirty="0" err="1" smtClean="0">
                <a:solidFill>
                  <a:prstClr val="black"/>
                </a:solidFill>
                <a:latin typeface="Times New Roman" pitchFamily="18" charset="0"/>
                <a:cs typeface="Times New Roman" pitchFamily="18" charset="0"/>
              </a:rPr>
              <a:t>Reeta</a:t>
            </a:r>
            <a:r>
              <a:rPr lang="en-US" sz="1200" b="1" spc="-8" dirty="0" smtClean="0">
                <a:solidFill>
                  <a:prstClr val="black"/>
                </a:solidFill>
                <a:latin typeface="Times New Roman" pitchFamily="18" charset="0"/>
                <a:cs typeface="Times New Roman" pitchFamily="18" charset="0"/>
              </a:rPr>
              <a:t> </a:t>
            </a:r>
            <a:r>
              <a:rPr lang="en-US" sz="1200" b="1" spc="-8" dirty="0" err="1" smtClean="0">
                <a:solidFill>
                  <a:prstClr val="black"/>
                </a:solidFill>
                <a:latin typeface="Times New Roman" pitchFamily="18" charset="0"/>
                <a:cs typeface="Times New Roman" pitchFamily="18" charset="0"/>
              </a:rPr>
              <a:t>Bhardwaj</a:t>
            </a:r>
            <a:endParaRPr lang="en-US" sz="1200" b="1" spc="-8" dirty="0">
              <a:solidFill>
                <a:prstClr val="black"/>
              </a:solidFill>
              <a:latin typeface="Times New Roman" pitchFamily="18" charset="0"/>
              <a:cs typeface="Times New Roman" pitchFamily="18" charset="0"/>
            </a:endParaRPr>
          </a:p>
          <a:p>
            <a:pPr marL="9525" marR="3810" defTabSz="685766">
              <a:lnSpc>
                <a:spcPct val="150000"/>
              </a:lnSpc>
              <a:spcBef>
                <a:spcPts val="4"/>
              </a:spcBef>
              <a:defRPr/>
            </a:pPr>
            <a:r>
              <a:rPr sz="1200" b="1" dirty="0">
                <a:solidFill>
                  <a:prstClr val="black"/>
                </a:solidFill>
                <a:latin typeface="Times New Roman" pitchFamily="18" charset="0"/>
                <a:cs typeface="Times New Roman" pitchFamily="18" charset="0"/>
              </a:rPr>
              <a:t>Designation</a:t>
            </a:r>
            <a:r>
              <a:rPr lang="en-US" sz="1200" b="1" dirty="0">
                <a:solidFill>
                  <a:prstClr val="black"/>
                </a:solidFill>
                <a:latin typeface="Times New Roman" pitchFamily="18" charset="0"/>
                <a:cs typeface="Times New Roman" pitchFamily="18" charset="0"/>
              </a:rPr>
              <a:t>: Assistant Professor</a:t>
            </a:r>
            <a:endParaRPr sz="1200" b="1" dirty="0">
              <a:solidFill>
                <a:prstClr val="black"/>
              </a:solidFill>
              <a:latin typeface="Times New Roman" pitchFamily="18" charset="0"/>
              <a:cs typeface="Times New Roman" pitchFamily="18" charset="0"/>
            </a:endParaRPr>
          </a:p>
        </p:txBody>
      </p:sp>
      <p:sp>
        <p:nvSpPr>
          <p:cNvPr id="7" name="object 7"/>
          <p:cNvSpPr/>
          <p:nvPr/>
        </p:nvSpPr>
        <p:spPr>
          <a:xfrm>
            <a:off x="3314702" y="2286002"/>
            <a:ext cx="2387727" cy="835533"/>
          </a:xfrm>
          <a:prstGeom prst="rect">
            <a:avLst/>
          </a:prstGeom>
          <a:blipFill>
            <a:blip r:embed="rId4" cstate="print"/>
            <a:stretch>
              <a:fillRect/>
            </a:stretch>
          </a:blipFill>
        </p:spPr>
        <p:txBody>
          <a:bodyPr wrap="square" lIns="0" tIns="0" rIns="0" bIns="0" rtlCol="0"/>
          <a:lstStyle/>
          <a:p>
            <a:pPr defTabSz="685766">
              <a:defRPr/>
            </a:pPr>
            <a:endParaRPr sz="140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297645978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552995-154E-40D1-B46E-F9DE6227D3F7}"/>
              </a:ext>
            </a:extLst>
          </p:cNvPr>
          <p:cNvSpPr>
            <a:spLocks noGrp="1"/>
          </p:cNvSpPr>
          <p:nvPr>
            <p:ph type="title"/>
          </p:nvPr>
        </p:nvSpPr>
        <p:spPr>
          <a:xfrm>
            <a:off x="381000" y="514350"/>
            <a:ext cx="8520600" cy="572700"/>
          </a:xfrm>
        </p:spPr>
        <p:txBody>
          <a:bodyPr>
            <a:noAutofit/>
          </a:bodyPr>
          <a:lstStyle/>
          <a:p>
            <a:pPr algn="l"/>
            <a:r>
              <a:rPr lang="en-US" sz="3600" b="1" dirty="0">
                <a:latin typeface="Times New Roman" panose="02020603050405020304" pitchFamily="18" charset="0"/>
                <a:cs typeface="Times New Roman" panose="02020603050405020304" pitchFamily="18" charset="0"/>
              </a:rPr>
              <a:t>Functional requirements</a:t>
            </a:r>
            <a:endParaRPr lang="en-IN" sz="36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 xmlns:a16="http://schemas.microsoft.com/office/drawing/2014/main" id="{218B2FCB-D741-4B21-A7EE-DBC61F05B686}"/>
              </a:ext>
            </a:extLst>
          </p:cNvPr>
          <p:cNvSpPr>
            <a:spLocks noGrp="1"/>
          </p:cNvSpPr>
          <p:nvPr>
            <p:ph type="body" idx="1"/>
          </p:nvPr>
        </p:nvSpPr>
        <p:spPr>
          <a:xfrm>
            <a:off x="623400" y="1352550"/>
            <a:ext cx="8368200" cy="3254424"/>
          </a:xfrm>
        </p:spPr>
        <p:txBody>
          <a:bodyPr>
            <a:normAutofit lnSpcReduction="10000"/>
          </a:bodyPr>
          <a:lstStyle/>
          <a:p>
            <a:pPr algn="just" fontAlgn="base">
              <a:spcBef>
                <a:spcPts val="1200"/>
              </a:spcBef>
              <a:buFont typeface="+mj-lt"/>
              <a:buAutoNum type="arabicPeriod"/>
            </a:pPr>
            <a:r>
              <a:rPr lang="en-US" sz="2000" dirty="0">
                <a:latin typeface="Times New Roman" panose="02020603050405020304" pitchFamily="18" charset="0"/>
              </a:rPr>
              <a:t>This project requires dataset for generating questions and answers.</a:t>
            </a:r>
          </a:p>
          <a:p>
            <a:pPr algn="just" fontAlgn="base">
              <a:spcBef>
                <a:spcPts val="1200"/>
              </a:spcBef>
              <a:buFont typeface="+mj-lt"/>
              <a:buAutoNum type="arabicPeriod"/>
            </a:pPr>
            <a:r>
              <a:rPr lang="en-US" sz="2000" dirty="0">
                <a:latin typeface="Times New Roman" panose="02020603050405020304" pitchFamily="18" charset="0"/>
              </a:rPr>
              <a:t>Based on this dataset the software will generate questions using NLP (Using Python and its libraries).</a:t>
            </a:r>
          </a:p>
          <a:p>
            <a:pPr algn="just" fontAlgn="base">
              <a:spcBef>
                <a:spcPts val="1200"/>
              </a:spcBef>
              <a:buFont typeface="+mj-lt"/>
              <a:buAutoNum type="arabicPeriod"/>
            </a:pPr>
            <a:r>
              <a:rPr lang="en-US" sz="2000" dirty="0">
                <a:latin typeface="Times New Roman" pitchFamily="18" charset="0"/>
                <a:cs typeface="Times New Roman" pitchFamily="18" charset="0"/>
              </a:rPr>
              <a:t>Its User Interface design presents a seamless blend of visual design, interaction design, and information architecture.</a:t>
            </a:r>
          </a:p>
          <a:p>
            <a:pPr algn="just" fontAlgn="base">
              <a:spcBef>
                <a:spcPts val="1200"/>
              </a:spcBef>
              <a:buFont typeface="+mj-lt"/>
              <a:buAutoNum type="arabicPeriod"/>
            </a:pPr>
            <a:r>
              <a:rPr lang="en-US" sz="2000" dirty="0">
                <a:latin typeface="Times New Roman" panose="02020603050405020304" pitchFamily="18" charset="0"/>
              </a:rPr>
              <a:t>Automatic evaluation of result also reduces effort of teacher to manually evaluate them.</a:t>
            </a:r>
          </a:p>
          <a:p>
            <a:pPr algn="just" fontAlgn="base">
              <a:spcBef>
                <a:spcPts val="1200"/>
              </a:spcBef>
              <a:buFont typeface="+mj-lt"/>
              <a:buAutoNum type="arabicPeriod"/>
            </a:pPr>
            <a:r>
              <a:rPr lang="en-US" sz="2000" dirty="0">
                <a:latin typeface="Times New Roman" panose="02020603050405020304" pitchFamily="18" charset="0"/>
              </a:rPr>
              <a:t>Stores result of all students in database for future use.</a:t>
            </a:r>
          </a:p>
        </p:txBody>
      </p:sp>
      <p:sp>
        <p:nvSpPr>
          <p:cNvPr id="4" name="Slide Number Placeholder 3"/>
          <p:cNvSpPr>
            <a:spLocks noGrp="1"/>
          </p:cNvSpPr>
          <p:nvPr>
            <p:ph type="sldNum" idx="12"/>
          </p:nvPr>
        </p:nvSpPr>
        <p:spPr/>
        <p:txBody>
          <a:bodyPr/>
          <a:lstStyle/>
          <a:p>
            <a:fld id="{00000000-1234-1234-1234-123412341234}" type="slidenum">
              <a:rPr lang="en" smtClean="0"/>
              <a:pPr/>
              <a:t>10</a:t>
            </a:fld>
            <a:endParaRPr lang="en"/>
          </a:p>
        </p:txBody>
      </p:sp>
    </p:spTree>
    <p:extLst>
      <p:ext uri="{BB962C8B-B14F-4D97-AF65-F5344CB8AC3E}">
        <p14:creationId xmlns:p14="http://schemas.microsoft.com/office/powerpoint/2010/main" val="1045834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00ECE9-8BCE-496A-86D1-7B58A81F9D45}"/>
              </a:ext>
            </a:extLst>
          </p:cNvPr>
          <p:cNvSpPr>
            <a:spLocks noGrp="1"/>
          </p:cNvSpPr>
          <p:nvPr>
            <p:ph type="title"/>
          </p:nvPr>
        </p:nvSpPr>
        <p:spPr>
          <a:xfrm>
            <a:off x="304800" y="361950"/>
            <a:ext cx="8520600" cy="572700"/>
          </a:xfrm>
        </p:spPr>
        <p:txBody>
          <a:bodyPr>
            <a:noAutofit/>
          </a:bodyPr>
          <a:lstStyle/>
          <a:p>
            <a:pPr algn="l"/>
            <a:r>
              <a:rPr lang="en-US" sz="3600" b="1" dirty="0">
                <a:latin typeface="Times New Roman" panose="02020603050405020304" pitchFamily="18" charset="0"/>
                <a:cs typeface="Times New Roman" panose="02020603050405020304" pitchFamily="18" charset="0"/>
              </a:rPr>
              <a:t>Non functional requirements</a:t>
            </a:r>
            <a:endParaRPr lang="en-IN" sz="36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 xmlns:a16="http://schemas.microsoft.com/office/drawing/2014/main" id="{C184DD1C-B96E-48F3-8482-5E575048AD90}"/>
              </a:ext>
            </a:extLst>
          </p:cNvPr>
          <p:cNvSpPr>
            <a:spLocks noGrp="1"/>
          </p:cNvSpPr>
          <p:nvPr>
            <p:ph type="body" idx="1"/>
          </p:nvPr>
        </p:nvSpPr>
        <p:spPr>
          <a:xfrm>
            <a:off x="533400" y="1047750"/>
            <a:ext cx="8222700" cy="3864240"/>
          </a:xfrm>
        </p:spPr>
        <p:txBody>
          <a:bodyPr>
            <a:normAutofit fontScale="92500" lnSpcReduction="20000"/>
          </a:bodyPr>
          <a:lstStyle/>
          <a:p>
            <a:pPr algn="just">
              <a:spcBef>
                <a:spcPts val="1200"/>
              </a:spcBef>
              <a:spcAft>
                <a:spcPts val="1200"/>
              </a:spcAft>
              <a:buFont typeface="+mj-lt"/>
              <a:buAutoNum type="arabicPeriod"/>
            </a:pPr>
            <a:r>
              <a:rPr lang="en-US" sz="1800" b="1" dirty="0">
                <a:latin typeface="Times New Roman" panose="02020603050405020304" pitchFamily="18" charset="0"/>
              </a:rPr>
              <a:t>User Satisfaction: -</a:t>
            </a:r>
            <a:r>
              <a:rPr lang="en-US" sz="1800" dirty="0">
                <a:latin typeface="Times New Roman" panose="02020603050405020304" pitchFamily="18" charset="0"/>
              </a:rPr>
              <a:t> The system is such that it stands up to the user expectations.</a:t>
            </a:r>
          </a:p>
          <a:p>
            <a:pPr algn="just">
              <a:spcBef>
                <a:spcPts val="1200"/>
              </a:spcBef>
              <a:spcAft>
                <a:spcPts val="1200"/>
              </a:spcAft>
              <a:buFont typeface="+mj-lt"/>
              <a:buAutoNum type="arabicPeriod"/>
            </a:pPr>
            <a:r>
              <a:rPr lang="en-US" sz="1800" b="1" dirty="0">
                <a:latin typeface="Times New Roman" panose="02020603050405020304" pitchFamily="18" charset="0"/>
              </a:rPr>
              <a:t>Response Time: -</a:t>
            </a:r>
            <a:r>
              <a:rPr lang="en-US" sz="1800" dirty="0">
                <a:latin typeface="Times New Roman" panose="02020603050405020304" pitchFamily="18" charset="0"/>
              </a:rPr>
              <a:t> The response of all the operation is good. This has been made possible by careful programming.</a:t>
            </a:r>
          </a:p>
          <a:p>
            <a:pPr algn="just">
              <a:spcBef>
                <a:spcPts val="1200"/>
              </a:spcBef>
              <a:spcAft>
                <a:spcPts val="1200"/>
              </a:spcAft>
              <a:buFont typeface="+mj-lt"/>
              <a:buAutoNum type="arabicPeriod"/>
            </a:pPr>
            <a:r>
              <a:rPr lang="en-US" sz="1800" b="1" dirty="0">
                <a:latin typeface="Times New Roman" panose="02020603050405020304" pitchFamily="18" charset="0"/>
              </a:rPr>
              <a:t>Error Handling: -</a:t>
            </a:r>
            <a:r>
              <a:rPr lang="en-US" sz="1800" dirty="0">
                <a:latin typeface="Times New Roman" panose="02020603050405020304" pitchFamily="18" charset="0"/>
              </a:rPr>
              <a:t> Response to user errors and undesired situations has been taken care of to ensure that the system operates without halting.</a:t>
            </a:r>
          </a:p>
          <a:p>
            <a:pPr algn="just">
              <a:spcBef>
                <a:spcPts val="1200"/>
              </a:spcBef>
              <a:spcAft>
                <a:spcPts val="1200"/>
              </a:spcAft>
              <a:buFont typeface="+mj-lt"/>
              <a:buAutoNum type="arabicPeriod"/>
            </a:pPr>
            <a:r>
              <a:rPr lang="en-US" sz="1800" b="1" dirty="0">
                <a:latin typeface="Times New Roman" panose="02020603050405020304" pitchFamily="18" charset="0"/>
              </a:rPr>
              <a:t>Safety and Robustness: -</a:t>
            </a:r>
            <a:r>
              <a:rPr lang="en-US" sz="1800" dirty="0">
                <a:latin typeface="Times New Roman" panose="02020603050405020304" pitchFamily="18" charset="0"/>
              </a:rPr>
              <a:t> The system is able to avoid or tackle disastrous action. In other words, it should be foul proof. The system safeguards against undesired events, without human intervention.</a:t>
            </a:r>
          </a:p>
          <a:p>
            <a:pPr algn="just">
              <a:spcBef>
                <a:spcPts val="1200"/>
              </a:spcBef>
              <a:spcAft>
                <a:spcPts val="1200"/>
              </a:spcAft>
              <a:buFont typeface="+mj-lt"/>
              <a:buAutoNum type="arabicPeriod"/>
            </a:pPr>
            <a:r>
              <a:rPr lang="en-US" sz="1800" b="1" dirty="0">
                <a:latin typeface="Times New Roman" panose="02020603050405020304" pitchFamily="18" charset="0"/>
              </a:rPr>
              <a:t>User friendliness: -</a:t>
            </a:r>
            <a:r>
              <a:rPr lang="en-US" sz="1800" dirty="0">
                <a:latin typeface="Times New Roman" panose="02020603050405020304" pitchFamily="18" charset="0"/>
              </a:rPr>
              <a:t> The system is easy to learn and understand. A native user can also use the system effectively, without any difficulties.</a:t>
            </a:r>
            <a:endParaRPr lang="en-US" sz="1800" dirty="0"/>
          </a:p>
        </p:txBody>
      </p:sp>
      <p:sp>
        <p:nvSpPr>
          <p:cNvPr id="4" name="Slide Number Placeholder 3"/>
          <p:cNvSpPr>
            <a:spLocks noGrp="1"/>
          </p:cNvSpPr>
          <p:nvPr>
            <p:ph type="sldNum" idx="12"/>
          </p:nvPr>
        </p:nvSpPr>
        <p:spPr/>
        <p:txBody>
          <a:bodyPr/>
          <a:lstStyle/>
          <a:p>
            <a:fld id="{00000000-1234-1234-1234-123412341234}" type="slidenum">
              <a:rPr lang="en" smtClean="0"/>
              <a:pPr/>
              <a:t>11</a:t>
            </a:fld>
            <a:endParaRPr lang="en"/>
          </a:p>
        </p:txBody>
      </p:sp>
    </p:spTree>
    <p:extLst>
      <p:ext uri="{BB962C8B-B14F-4D97-AF65-F5344CB8AC3E}">
        <p14:creationId xmlns:p14="http://schemas.microsoft.com/office/powerpoint/2010/main" val="16163044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6"/>
          <p:cNvSpPr txBox="1">
            <a:spLocks noGrp="1"/>
          </p:cNvSpPr>
          <p:nvPr>
            <p:ph type="title"/>
          </p:nvPr>
        </p:nvSpPr>
        <p:spPr>
          <a:xfrm>
            <a:off x="381000" y="590550"/>
            <a:ext cx="5791200" cy="572700"/>
          </a:xfrm>
          <a:prstGeom prst="rect">
            <a:avLst/>
          </a:prstGeom>
        </p:spPr>
        <p:txBody>
          <a:bodyPr spcFirstLastPara="1" wrap="square" lIns="91411" tIns="91411" rIns="91411" bIns="91411" anchor="t" anchorCtr="0">
            <a:noAutofit/>
          </a:bodyPr>
          <a:lstStyle/>
          <a:p>
            <a:pPr algn="l"/>
            <a:r>
              <a:rPr lang="en" sz="3600" b="1" dirty="0">
                <a:latin typeface="Times New Roman" panose="02020603050405020304" pitchFamily="18" charset="0"/>
                <a:cs typeface="Times New Roman" panose="02020603050405020304" pitchFamily="18" charset="0"/>
              </a:rPr>
              <a:t> REQUIREMENTS :-</a:t>
            </a:r>
            <a:endParaRPr sz="3600" b="1" dirty="0">
              <a:latin typeface="Times New Roman" panose="02020603050405020304" pitchFamily="18" charset="0"/>
              <a:cs typeface="Times New Roman" panose="02020603050405020304" pitchFamily="18" charset="0"/>
            </a:endParaRPr>
          </a:p>
        </p:txBody>
      </p:sp>
      <p:sp>
        <p:nvSpPr>
          <p:cNvPr id="566" name="Google Shape;566;p66"/>
          <p:cNvSpPr txBox="1">
            <a:spLocks noGrp="1"/>
          </p:cNvSpPr>
          <p:nvPr>
            <p:ph type="body" idx="1"/>
          </p:nvPr>
        </p:nvSpPr>
        <p:spPr>
          <a:xfrm>
            <a:off x="533400" y="1581150"/>
            <a:ext cx="4038600" cy="2552700"/>
          </a:xfrm>
          <a:prstGeom prst="rect">
            <a:avLst/>
          </a:prstGeom>
        </p:spPr>
        <p:txBody>
          <a:bodyPr spcFirstLastPara="1" wrap="square" lIns="91411" tIns="91411" rIns="91411" bIns="91411" anchor="t" anchorCtr="0">
            <a:noAutofit/>
          </a:bodyPr>
          <a:lstStyle/>
          <a:p>
            <a:pPr marL="114279" indent="0" algn="just">
              <a:lnSpc>
                <a:spcPct val="115000"/>
              </a:lnSpc>
              <a:spcBef>
                <a:spcPts val="1200"/>
              </a:spcBef>
              <a:buSzPts val="1800"/>
              <a:buNone/>
            </a:pPr>
            <a:r>
              <a:rPr lang="en-GB" sz="1800" b="1" dirty="0">
                <a:latin typeface="Times New Roman" panose="02020603050405020304" pitchFamily="18" charset="0"/>
                <a:cs typeface="Times New Roman" panose="02020603050405020304" pitchFamily="18" charset="0"/>
              </a:rPr>
              <a:t>HARDWARE:</a:t>
            </a:r>
            <a:endParaRPr lang="en" sz="1800" b="1" dirty="0">
              <a:latin typeface="Times New Roman" panose="02020603050405020304" pitchFamily="18" charset="0"/>
              <a:cs typeface="Times New Roman" panose="02020603050405020304" pitchFamily="18" charset="0"/>
            </a:endParaRPr>
          </a:p>
          <a:p>
            <a:pPr indent="-342839" algn="just">
              <a:lnSpc>
                <a:spcPct val="115000"/>
              </a:lnSpc>
              <a:spcBef>
                <a:spcPts val="1200"/>
              </a:spcBef>
              <a:buSzPts val="1800"/>
            </a:pPr>
            <a:r>
              <a:rPr lang="en" sz="1600" dirty="0">
                <a:latin typeface="Times New Roman" panose="02020603050405020304" pitchFamily="18" charset="0"/>
                <a:cs typeface="Times New Roman" panose="02020603050405020304" pitchFamily="18" charset="0"/>
              </a:rPr>
              <a:t>Intel i3 5th gen or higher, Amd a6 or higher</a:t>
            </a:r>
            <a:endParaRPr sz="1600" dirty="0">
              <a:latin typeface="Times New Roman" panose="02020603050405020304" pitchFamily="18" charset="0"/>
              <a:cs typeface="Times New Roman" panose="02020603050405020304" pitchFamily="18" charset="0"/>
            </a:endParaRPr>
          </a:p>
          <a:p>
            <a:pPr indent="-342839" algn="just">
              <a:lnSpc>
                <a:spcPct val="115000"/>
              </a:lnSpc>
              <a:buSzPts val="1800"/>
            </a:pPr>
            <a:r>
              <a:rPr lang="en" sz="1600" dirty="0">
                <a:latin typeface="Times New Roman" panose="02020603050405020304" pitchFamily="18" charset="0"/>
                <a:cs typeface="Times New Roman" panose="02020603050405020304" pitchFamily="18" charset="0"/>
              </a:rPr>
              <a:t>2 GB or more of Hard Disk/SSD</a:t>
            </a:r>
            <a:endParaRPr sz="1600" dirty="0">
              <a:latin typeface="Times New Roman" panose="02020603050405020304" pitchFamily="18" charset="0"/>
              <a:cs typeface="Times New Roman" panose="02020603050405020304" pitchFamily="18" charset="0"/>
            </a:endParaRPr>
          </a:p>
          <a:p>
            <a:pPr indent="-342839" algn="just">
              <a:lnSpc>
                <a:spcPct val="115000"/>
              </a:lnSpc>
              <a:buSzPts val="1800"/>
            </a:pPr>
            <a:r>
              <a:rPr lang="en" sz="1600" dirty="0">
                <a:latin typeface="Times New Roman" panose="02020603050405020304" pitchFamily="18" charset="0"/>
                <a:cs typeface="Times New Roman" panose="02020603050405020304" pitchFamily="18" charset="0"/>
              </a:rPr>
              <a:t>1 Gb or more of DDR2 or later Ram</a:t>
            </a:r>
            <a:endParaRPr sz="1600" dirty="0">
              <a:latin typeface="Times New Roman" panose="02020603050405020304" pitchFamily="18" charset="0"/>
              <a:cs typeface="Times New Roman" panose="02020603050405020304" pitchFamily="18" charset="0"/>
            </a:endParaRPr>
          </a:p>
          <a:p>
            <a:pPr indent="-342839" algn="just">
              <a:lnSpc>
                <a:spcPct val="115000"/>
              </a:lnSpc>
              <a:buSzPts val="1800"/>
            </a:pPr>
            <a:r>
              <a:rPr lang="en" sz="1600" dirty="0">
                <a:latin typeface="Times New Roman" panose="02020603050405020304" pitchFamily="18" charset="0"/>
                <a:cs typeface="Times New Roman" panose="02020603050405020304" pitchFamily="18" charset="0"/>
              </a:rPr>
              <a:t>Network Card for internet connection</a:t>
            </a:r>
            <a:endParaRPr sz="1600" dirty="0">
              <a:latin typeface="Times New Roman" panose="02020603050405020304" pitchFamily="18" charset="0"/>
              <a:cs typeface="Times New Roman" panose="02020603050405020304" pitchFamily="18" charset="0"/>
            </a:endParaRPr>
          </a:p>
          <a:p>
            <a:pPr marL="0" indent="0">
              <a:spcBef>
                <a:spcPts val="1200"/>
              </a:spcBef>
              <a:spcAft>
                <a:spcPts val="1200"/>
              </a:spcAft>
              <a:buNone/>
            </a:pPr>
            <a:endParaRPr sz="1800" dirty="0">
              <a:latin typeface="Times New Roman" panose="02020603050405020304" pitchFamily="18" charset="0"/>
              <a:cs typeface="Times New Roman" panose="02020603050405020304" pitchFamily="18" charset="0"/>
            </a:endParaRPr>
          </a:p>
        </p:txBody>
      </p:sp>
      <p:sp>
        <p:nvSpPr>
          <p:cNvPr id="567" name="Google Shape;567;p66"/>
          <p:cNvSpPr txBox="1">
            <a:spLocks noGrp="1"/>
          </p:cNvSpPr>
          <p:nvPr>
            <p:ph type="body" idx="2"/>
          </p:nvPr>
        </p:nvSpPr>
        <p:spPr>
          <a:xfrm>
            <a:off x="4800600" y="1581150"/>
            <a:ext cx="3999900" cy="2933700"/>
          </a:xfrm>
          <a:prstGeom prst="rect">
            <a:avLst/>
          </a:prstGeom>
        </p:spPr>
        <p:txBody>
          <a:bodyPr spcFirstLastPara="1" wrap="square" lIns="91411" tIns="91411" rIns="91411" bIns="91411" anchor="t" anchorCtr="0">
            <a:noAutofit/>
          </a:bodyPr>
          <a:lstStyle/>
          <a:p>
            <a:pPr marL="114279" indent="0" algn="just">
              <a:lnSpc>
                <a:spcPct val="115000"/>
              </a:lnSpc>
              <a:spcBef>
                <a:spcPts val="1200"/>
              </a:spcBef>
              <a:buSzPts val="1800"/>
              <a:buNone/>
            </a:pPr>
            <a:r>
              <a:rPr lang="en-GB" sz="1800" b="1" dirty="0">
                <a:latin typeface="Times New Roman" panose="02020603050405020304" pitchFamily="18" charset="0"/>
                <a:cs typeface="Times New Roman" panose="02020603050405020304" pitchFamily="18" charset="0"/>
              </a:rPr>
              <a:t>SOFTWARE</a:t>
            </a:r>
            <a:r>
              <a:rPr lang="en-GB" sz="1600" dirty="0">
                <a:latin typeface="Times New Roman" panose="02020603050405020304" pitchFamily="18" charset="0"/>
                <a:cs typeface="Times New Roman" panose="02020603050405020304" pitchFamily="18" charset="0"/>
              </a:rPr>
              <a:t>:</a:t>
            </a:r>
            <a:endParaRPr lang="en" sz="1600" dirty="0">
              <a:latin typeface="Times New Roman" panose="02020603050405020304" pitchFamily="18" charset="0"/>
              <a:cs typeface="Times New Roman" panose="02020603050405020304" pitchFamily="18" charset="0"/>
            </a:endParaRPr>
          </a:p>
          <a:p>
            <a:pPr indent="-342839" algn="just">
              <a:lnSpc>
                <a:spcPct val="115000"/>
              </a:lnSpc>
              <a:spcBef>
                <a:spcPts val="1200"/>
              </a:spcBef>
              <a:buSzPts val="1800"/>
            </a:pPr>
            <a:r>
              <a:rPr lang="en" sz="1600" dirty="0">
                <a:latin typeface="Times New Roman" panose="02020603050405020304" pitchFamily="18" charset="0"/>
                <a:cs typeface="Times New Roman" panose="02020603050405020304" pitchFamily="18" charset="0"/>
              </a:rPr>
              <a:t>Languages : HTML, CSS, Bootstrap, JavaScript</a:t>
            </a:r>
            <a:endParaRPr sz="1600" dirty="0">
              <a:latin typeface="Times New Roman" panose="02020603050405020304" pitchFamily="18" charset="0"/>
              <a:cs typeface="Times New Roman" panose="02020603050405020304" pitchFamily="18" charset="0"/>
            </a:endParaRPr>
          </a:p>
          <a:p>
            <a:pPr indent="-342839" algn="just">
              <a:lnSpc>
                <a:spcPct val="115000"/>
              </a:lnSpc>
              <a:buSzPts val="1800"/>
            </a:pPr>
            <a:r>
              <a:rPr lang="en" sz="1600" dirty="0">
                <a:latin typeface="Times New Roman" panose="02020603050405020304" pitchFamily="18" charset="0"/>
                <a:cs typeface="Times New Roman" panose="02020603050405020304" pitchFamily="18" charset="0"/>
              </a:rPr>
              <a:t>Development Environment : Vscode</a:t>
            </a:r>
            <a:endParaRPr sz="1600" dirty="0">
              <a:latin typeface="Times New Roman" panose="02020603050405020304" pitchFamily="18" charset="0"/>
              <a:cs typeface="Times New Roman" panose="02020603050405020304" pitchFamily="18" charset="0"/>
            </a:endParaRPr>
          </a:p>
          <a:p>
            <a:pPr indent="-342839" algn="just">
              <a:lnSpc>
                <a:spcPct val="115000"/>
              </a:lnSpc>
              <a:buSzPts val="1800"/>
            </a:pPr>
            <a:r>
              <a:rPr lang="en" sz="1600" dirty="0">
                <a:latin typeface="Times New Roman" panose="02020603050405020304" pitchFamily="18" charset="0"/>
                <a:cs typeface="Times New Roman" panose="02020603050405020304" pitchFamily="18" charset="0"/>
              </a:rPr>
              <a:t>Backend : Flask, Python</a:t>
            </a:r>
            <a:endParaRPr sz="1600" dirty="0">
              <a:latin typeface="Times New Roman" panose="02020603050405020304" pitchFamily="18" charset="0"/>
              <a:cs typeface="Times New Roman" panose="02020603050405020304" pitchFamily="18" charset="0"/>
            </a:endParaRPr>
          </a:p>
          <a:p>
            <a:pPr indent="-342839" algn="just">
              <a:lnSpc>
                <a:spcPct val="115000"/>
              </a:lnSpc>
              <a:buSzPts val="1800"/>
            </a:pPr>
            <a:r>
              <a:rPr lang="en-IN" sz="1600" dirty="0">
                <a:latin typeface="Times New Roman" panose="02020603050405020304" pitchFamily="18" charset="0"/>
                <a:cs typeface="Times New Roman" panose="02020603050405020304" pitchFamily="18" charset="0"/>
              </a:rPr>
              <a:t>Database: SQLite</a:t>
            </a:r>
            <a:endParaRPr sz="1600" dirty="0">
              <a:latin typeface="Times New Roman" panose="02020603050405020304" pitchFamily="18" charset="0"/>
              <a:cs typeface="Times New Roman" panose="02020603050405020304" pitchFamily="18" charset="0"/>
            </a:endParaRPr>
          </a:p>
          <a:p>
            <a:pPr indent="-342839" algn="just">
              <a:lnSpc>
                <a:spcPct val="115000"/>
              </a:lnSpc>
              <a:buSzPts val="1800"/>
            </a:pPr>
            <a:r>
              <a:rPr lang="en" sz="1600" dirty="0">
                <a:latin typeface="Times New Roman" panose="02020603050405020304" pitchFamily="18" charset="0"/>
                <a:cs typeface="Times New Roman" panose="02020603050405020304" pitchFamily="18" charset="0"/>
              </a:rPr>
              <a:t>Other frameworks : J</a:t>
            </a:r>
            <a:r>
              <a:rPr lang="en-IN" sz="1600" dirty="0">
                <a:latin typeface="Times New Roman" panose="02020603050405020304" pitchFamily="18" charset="0"/>
                <a:cs typeface="Times New Roman" panose="02020603050405020304" pitchFamily="18" charset="0"/>
              </a:rPr>
              <a:t>Q</a:t>
            </a:r>
            <a:r>
              <a:rPr lang="en" sz="1600" dirty="0">
                <a:latin typeface="Times New Roman" panose="02020603050405020304" pitchFamily="18" charset="0"/>
                <a:cs typeface="Times New Roman" panose="02020603050405020304" pitchFamily="18" charset="0"/>
              </a:rPr>
              <a:t>uery, Numpy, Pandas, JSON, NLTK </a:t>
            </a:r>
            <a:endParaRPr sz="1600" dirty="0">
              <a:latin typeface="Times New Roman" panose="02020603050405020304" pitchFamily="18" charset="0"/>
              <a:cs typeface="Times New Roman" panose="02020603050405020304" pitchFamily="18" charset="0"/>
            </a:endParaRPr>
          </a:p>
          <a:p>
            <a:pPr marL="0" indent="0" algn="just">
              <a:lnSpc>
                <a:spcPct val="115000"/>
              </a:lnSpc>
              <a:spcBef>
                <a:spcPts val="1200"/>
              </a:spcBef>
              <a:spcAft>
                <a:spcPts val="1200"/>
              </a:spcAft>
              <a:buNone/>
            </a:pPr>
            <a:endParaRPr sz="1600" dirty="0">
              <a:latin typeface="Times New Roman" panose="02020603050405020304" pitchFamily="18" charset="0"/>
              <a:cs typeface="Times New Roman" panose="02020603050405020304" pitchFamily="18" charset="0"/>
            </a:endParaRPr>
          </a:p>
        </p:txBody>
      </p:sp>
      <p:pic>
        <p:nvPicPr>
          <p:cNvPr id="19458" name="Picture 2" descr="Testing the Requirements: A Guide to Requirements Analysis | TechWell">
            <a:extLst>
              <a:ext uri="{FF2B5EF4-FFF2-40B4-BE49-F238E27FC236}">
                <a16:creationId xmlns="" xmlns:a16="http://schemas.microsoft.com/office/drawing/2014/main" id="{3286A066-B048-4646-BA70-7688F81C1C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9026" y="285751"/>
            <a:ext cx="1469985" cy="147214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idx="12"/>
          </p:nvPr>
        </p:nvSpPr>
        <p:spPr/>
        <p:txBody>
          <a:bodyPr/>
          <a:lstStyle/>
          <a:p>
            <a:fld id="{00000000-1234-1234-1234-123412341234}" type="slidenum">
              <a:rPr lang="en" smtClean="0"/>
              <a:pPr/>
              <a:t>12</a:t>
            </a:fld>
            <a:endParaRPr lang="en"/>
          </a:p>
        </p:txBody>
      </p:sp>
    </p:spTree>
    <p:extLst>
      <p:ext uri="{BB962C8B-B14F-4D97-AF65-F5344CB8AC3E}">
        <p14:creationId xmlns:p14="http://schemas.microsoft.com/office/powerpoint/2010/main" val="153844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65"/>
                                        </p:tgtEl>
                                        <p:attrNameLst>
                                          <p:attrName>style.visibility</p:attrName>
                                        </p:attrNameLst>
                                      </p:cBhvr>
                                      <p:to>
                                        <p:strVal val="visible"/>
                                      </p:to>
                                    </p:set>
                                    <p:animEffect transition="in" filter="barn(inVertical)">
                                      <p:cBhvr>
                                        <p:cTn id="7" dur="500"/>
                                        <p:tgtEl>
                                          <p:spTgt spid="565"/>
                                        </p:tgtEl>
                                      </p:cBhvr>
                                    </p:animEffect>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566">
                                            <p:txEl>
                                              <p:pRg st="0" end="0"/>
                                            </p:txEl>
                                          </p:spTgt>
                                        </p:tgtEl>
                                        <p:attrNameLst>
                                          <p:attrName>style.visibility</p:attrName>
                                        </p:attrNameLst>
                                      </p:cBhvr>
                                      <p:to>
                                        <p:strVal val="visible"/>
                                      </p:to>
                                    </p:set>
                                    <p:animEffect transition="in" filter="circle(in)">
                                      <p:cBhvr>
                                        <p:cTn id="11" dur="2000"/>
                                        <p:tgtEl>
                                          <p:spTgt spid="56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566">
                                            <p:txEl>
                                              <p:pRg st="1" end="1"/>
                                            </p:txEl>
                                          </p:spTgt>
                                        </p:tgtEl>
                                        <p:attrNameLst>
                                          <p:attrName>style.visibility</p:attrName>
                                        </p:attrNameLst>
                                      </p:cBhvr>
                                      <p:to>
                                        <p:strVal val="visible"/>
                                      </p:to>
                                    </p:set>
                                    <p:animEffect transition="in" filter="circle(in)">
                                      <p:cBhvr>
                                        <p:cTn id="16" dur="2000"/>
                                        <p:tgtEl>
                                          <p:spTgt spid="56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566">
                                            <p:txEl>
                                              <p:pRg st="2" end="2"/>
                                            </p:txEl>
                                          </p:spTgt>
                                        </p:tgtEl>
                                        <p:attrNameLst>
                                          <p:attrName>style.visibility</p:attrName>
                                        </p:attrNameLst>
                                      </p:cBhvr>
                                      <p:to>
                                        <p:strVal val="visible"/>
                                      </p:to>
                                    </p:set>
                                    <p:animEffect transition="in" filter="circle(in)">
                                      <p:cBhvr>
                                        <p:cTn id="21" dur="2000"/>
                                        <p:tgtEl>
                                          <p:spTgt spid="56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566">
                                            <p:txEl>
                                              <p:pRg st="3" end="3"/>
                                            </p:txEl>
                                          </p:spTgt>
                                        </p:tgtEl>
                                        <p:attrNameLst>
                                          <p:attrName>style.visibility</p:attrName>
                                        </p:attrNameLst>
                                      </p:cBhvr>
                                      <p:to>
                                        <p:strVal val="visible"/>
                                      </p:to>
                                    </p:set>
                                    <p:animEffect transition="in" filter="circle(in)">
                                      <p:cBhvr>
                                        <p:cTn id="26" dur="2000"/>
                                        <p:tgtEl>
                                          <p:spTgt spid="566">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566">
                                            <p:txEl>
                                              <p:pRg st="4" end="4"/>
                                            </p:txEl>
                                          </p:spTgt>
                                        </p:tgtEl>
                                        <p:attrNameLst>
                                          <p:attrName>style.visibility</p:attrName>
                                        </p:attrNameLst>
                                      </p:cBhvr>
                                      <p:to>
                                        <p:strVal val="visible"/>
                                      </p:to>
                                    </p:set>
                                    <p:animEffect transition="in" filter="circle(in)">
                                      <p:cBhvr>
                                        <p:cTn id="31" dur="2000"/>
                                        <p:tgtEl>
                                          <p:spTgt spid="566">
                                            <p:txEl>
                                              <p:pRg st="4" end="4"/>
                                            </p:txEl>
                                          </p:spTgt>
                                        </p:tgtEl>
                                      </p:cBhvr>
                                    </p:animEffect>
                                  </p:childTnLst>
                                </p:cTn>
                              </p:par>
                            </p:childTnLst>
                          </p:cTn>
                        </p:par>
                        <p:par>
                          <p:cTn id="32" fill="hold">
                            <p:stCondLst>
                              <p:cond delay="2000"/>
                            </p:stCondLst>
                            <p:childTnLst>
                              <p:par>
                                <p:cTn id="33" presetID="6" presetClass="entr" presetSubtype="16" fill="hold" grpId="0" nodeType="afterEffect">
                                  <p:stCondLst>
                                    <p:cond delay="0"/>
                                  </p:stCondLst>
                                  <p:childTnLst>
                                    <p:set>
                                      <p:cBhvr>
                                        <p:cTn id="34" dur="1" fill="hold">
                                          <p:stCondLst>
                                            <p:cond delay="0"/>
                                          </p:stCondLst>
                                        </p:cTn>
                                        <p:tgtEl>
                                          <p:spTgt spid="567">
                                            <p:txEl>
                                              <p:pRg st="0" end="0"/>
                                            </p:txEl>
                                          </p:spTgt>
                                        </p:tgtEl>
                                        <p:attrNameLst>
                                          <p:attrName>style.visibility</p:attrName>
                                        </p:attrNameLst>
                                      </p:cBhvr>
                                      <p:to>
                                        <p:strVal val="visible"/>
                                      </p:to>
                                    </p:set>
                                    <p:animEffect transition="in" filter="circle(in)">
                                      <p:cBhvr>
                                        <p:cTn id="35" dur="2000"/>
                                        <p:tgtEl>
                                          <p:spTgt spid="567">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567">
                                            <p:txEl>
                                              <p:pRg st="1" end="1"/>
                                            </p:txEl>
                                          </p:spTgt>
                                        </p:tgtEl>
                                        <p:attrNameLst>
                                          <p:attrName>style.visibility</p:attrName>
                                        </p:attrNameLst>
                                      </p:cBhvr>
                                      <p:to>
                                        <p:strVal val="visible"/>
                                      </p:to>
                                    </p:set>
                                    <p:animEffect transition="in" filter="circle(in)">
                                      <p:cBhvr>
                                        <p:cTn id="40" dur="2000"/>
                                        <p:tgtEl>
                                          <p:spTgt spid="567">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grpId="0" nodeType="clickEffect">
                                  <p:stCondLst>
                                    <p:cond delay="0"/>
                                  </p:stCondLst>
                                  <p:childTnLst>
                                    <p:set>
                                      <p:cBhvr>
                                        <p:cTn id="44" dur="1" fill="hold">
                                          <p:stCondLst>
                                            <p:cond delay="0"/>
                                          </p:stCondLst>
                                        </p:cTn>
                                        <p:tgtEl>
                                          <p:spTgt spid="567">
                                            <p:txEl>
                                              <p:pRg st="2" end="2"/>
                                            </p:txEl>
                                          </p:spTgt>
                                        </p:tgtEl>
                                        <p:attrNameLst>
                                          <p:attrName>style.visibility</p:attrName>
                                        </p:attrNameLst>
                                      </p:cBhvr>
                                      <p:to>
                                        <p:strVal val="visible"/>
                                      </p:to>
                                    </p:set>
                                    <p:animEffect transition="in" filter="circle(in)">
                                      <p:cBhvr>
                                        <p:cTn id="45" dur="2000"/>
                                        <p:tgtEl>
                                          <p:spTgt spid="567">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grpId="0" nodeType="clickEffect">
                                  <p:stCondLst>
                                    <p:cond delay="0"/>
                                  </p:stCondLst>
                                  <p:childTnLst>
                                    <p:set>
                                      <p:cBhvr>
                                        <p:cTn id="49" dur="1" fill="hold">
                                          <p:stCondLst>
                                            <p:cond delay="0"/>
                                          </p:stCondLst>
                                        </p:cTn>
                                        <p:tgtEl>
                                          <p:spTgt spid="567">
                                            <p:txEl>
                                              <p:pRg st="3" end="3"/>
                                            </p:txEl>
                                          </p:spTgt>
                                        </p:tgtEl>
                                        <p:attrNameLst>
                                          <p:attrName>style.visibility</p:attrName>
                                        </p:attrNameLst>
                                      </p:cBhvr>
                                      <p:to>
                                        <p:strVal val="visible"/>
                                      </p:to>
                                    </p:set>
                                    <p:animEffect transition="in" filter="circle(in)">
                                      <p:cBhvr>
                                        <p:cTn id="50" dur="2000"/>
                                        <p:tgtEl>
                                          <p:spTgt spid="567">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grpId="0" nodeType="clickEffect">
                                  <p:stCondLst>
                                    <p:cond delay="0"/>
                                  </p:stCondLst>
                                  <p:childTnLst>
                                    <p:set>
                                      <p:cBhvr>
                                        <p:cTn id="54" dur="1" fill="hold">
                                          <p:stCondLst>
                                            <p:cond delay="0"/>
                                          </p:stCondLst>
                                        </p:cTn>
                                        <p:tgtEl>
                                          <p:spTgt spid="567">
                                            <p:txEl>
                                              <p:pRg st="4" end="4"/>
                                            </p:txEl>
                                          </p:spTgt>
                                        </p:tgtEl>
                                        <p:attrNameLst>
                                          <p:attrName>style.visibility</p:attrName>
                                        </p:attrNameLst>
                                      </p:cBhvr>
                                      <p:to>
                                        <p:strVal val="visible"/>
                                      </p:to>
                                    </p:set>
                                    <p:animEffect transition="in" filter="circle(in)">
                                      <p:cBhvr>
                                        <p:cTn id="55" dur="2000"/>
                                        <p:tgtEl>
                                          <p:spTgt spid="567">
                                            <p:txEl>
                                              <p:pRg st="4" end="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6" presetClass="entr" presetSubtype="16" fill="hold" grpId="0" nodeType="clickEffect">
                                  <p:stCondLst>
                                    <p:cond delay="0"/>
                                  </p:stCondLst>
                                  <p:childTnLst>
                                    <p:set>
                                      <p:cBhvr>
                                        <p:cTn id="59" dur="1" fill="hold">
                                          <p:stCondLst>
                                            <p:cond delay="0"/>
                                          </p:stCondLst>
                                        </p:cTn>
                                        <p:tgtEl>
                                          <p:spTgt spid="567">
                                            <p:txEl>
                                              <p:pRg st="5" end="5"/>
                                            </p:txEl>
                                          </p:spTgt>
                                        </p:tgtEl>
                                        <p:attrNameLst>
                                          <p:attrName>style.visibility</p:attrName>
                                        </p:attrNameLst>
                                      </p:cBhvr>
                                      <p:to>
                                        <p:strVal val="visible"/>
                                      </p:to>
                                    </p:set>
                                    <p:animEffect transition="in" filter="circle(in)">
                                      <p:cBhvr>
                                        <p:cTn id="60" dur="2000"/>
                                        <p:tgtEl>
                                          <p:spTgt spid="567">
                                            <p:txEl>
                                              <p:pRg st="5" end="5"/>
                                            </p:txEl>
                                          </p:spTgt>
                                        </p:tgtEl>
                                      </p:cBhvr>
                                    </p:animEffect>
                                  </p:childTnLst>
                                </p:cTn>
                              </p:par>
                            </p:childTnLst>
                          </p:cTn>
                        </p:par>
                        <p:par>
                          <p:cTn id="61" fill="hold">
                            <p:stCondLst>
                              <p:cond delay="2000"/>
                            </p:stCondLst>
                            <p:childTnLst>
                              <p:par>
                                <p:cTn id="62" presetID="22" presetClass="entr" presetSubtype="4" fill="hold" nodeType="afterEffect">
                                  <p:stCondLst>
                                    <p:cond delay="0"/>
                                  </p:stCondLst>
                                  <p:childTnLst>
                                    <p:set>
                                      <p:cBhvr>
                                        <p:cTn id="63" dur="1" fill="hold">
                                          <p:stCondLst>
                                            <p:cond delay="0"/>
                                          </p:stCondLst>
                                        </p:cTn>
                                        <p:tgtEl>
                                          <p:spTgt spid="19458"/>
                                        </p:tgtEl>
                                        <p:attrNameLst>
                                          <p:attrName>style.visibility</p:attrName>
                                        </p:attrNameLst>
                                      </p:cBhvr>
                                      <p:to>
                                        <p:strVal val="visible"/>
                                      </p:to>
                                    </p:set>
                                    <p:animEffect transition="in" filter="wipe(down)">
                                      <p:cBhvr>
                                        <p:cTn id="64" dur="500"/>
                                        <p:tgtEl>
                                          <p:spTgt spid="19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 grpId="0"/>
      <p:bldP spid="566" grpId="0" build="p"/>
      <p:bldP spid="56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7"/>
          <p:cNvSpPr txBox="1">
            <a:spLocks noGrp="1"/>
          </p:cNvSpPr>
          <p:nvPr>
            <p:ph type="title"/>
          </p:nvPr>
        </p:nvSpPr>
        <p:spPr>
          <a:xfrm>
            <a:off x="609600" y="2013509"/>
            <a:ext cx="3659958" cy="1110897"/>
          </a:xfrm>
          <a:prstGeom prst="rect">
            <a:avLst/>
          </a:prstGeom>
        </p:spPr>
        <p:txBody>
          <a:bodyPr spcFirstLastPara="1" vert="horz" lIns="91426" tIns="45713" rIns="91426" bIns="45713" rtlCol="0" anchor="b" anchorCtr="0">
            <a:normAutofit/>
          </a:bodyPr>
          <a:lstStyle/>
          <a:p>
            <a:pPr>
              <a:lnSpc>
                <a:spcPct val="90000"/>
              </a:lnSpc>
              <a:spcBef>
                <a:spcPct val="0"/>
              </a:spcBef>
              <a:buSzPts val="2889"/>
            </a:pPr>
            <a:r>
              <a:rPr lang="en-US" sz="3200" b="1" dirty="0">
                <a:latin typeface="Times New Roman" panose="02020603050405020304" pitchFamily="18" charset="0"/>
                <a:cs typeface="Times New Roman" panose="02020603050405020304" pitchFamily="18" charset="0"/>
              </a:rPr>
              <a:t>System Design  /	Architecture </a:t>
            </a:r>
          </a:p>
        </p:txBody>
      </p:sp>
      <p:pic>
        <p:nvPicPr>
          <p:cNvPr id="452" name="Google Shape;452;p57"/>
          <p:cNvPicPr preferRelativeResize="0"/>
          <p:nvPr/>
        </p:nvPicPr>
        <p:blipFill rotWithShape="1">
          <a:blip r:embed="rId3" cstate="print"/>
          <a:srcRect l="3021" r="3811" b="3"/>
          <a:stretch/>
        </p:blipFill>
        <p:spPr>
          <a:xfrm>
            <a:off x="4816066" y="852477"/>
            <a:ext cx="3476687" cy="3432973"/>
          </a:xfrm>
          <a:prstGeom prst="rect">
            <a:avLst/>
          </a:prstGeom>
          <a:noFill/>
        </p:spPr>
      </p:pic>
      <p:sp>
        <p:nvSpPr>
          <p:cNvPr id="453" name="Google Shape;453;p57"/>
          <p:cNvSpPr txBox="1"/>
          <p:nvPr/>
        </p:nvSpPr>
        <p:spPr>
          <a:xfrm>
            <a:off x="3814200" y="1772773"/>
            <a:ext cx="3534600" cy="400079"/>
          </a:xfrm>
          <a:prstGeom prst="rect">
            <a:avLst/>
          </a:prstGeom>
          <a:noFill/>
          <a:ln>
            <a:noFill/>
          </a:ln>
        </p:spPr>
        <p:txBody>
          <a:bodyPr spcFirstLastPara="1" wrap="square" lIns="91411" tIns="91411" rIns="91411" bIns="91411" anchor="t" anchorCtr="0">
            <a:spAutoFit/>
          </a:bodyPr>
          <a:lstStyle/>
          <a:p>
            <a:pPr>
              <a:buClr>
                <a:srgbClr val="000000"/>
              </a:buClr>
              <a:buSzPts val="1400"/>
            </a:pPr>
            <a:endParaRPr sz="1400">
              <a:solidFill>
                <a:srgbClr val="000000"/>
              </a:solidFill>
              <a:latin typeface="Lato"/>
              <a:ea typeface="Lato"/>
              <a:cs typeface="Lato"/>
              <a:sym typeface="Lato"/>
            </a:endParaRPr>
          </a:p>
        </p:txBody>
      </p:sp>
      <p:sp>
        <p:nvSpPr>
          <p:cNvPr id="2" name="Slide Number Placeholder 1"/>
          <p:cNvSpPr>
            <a:spLocks noGrp="1"/>
          </p:cNvSpPr>
          <p:nvPr>
            <p:ph type="sldNum" idx="12"/>
          </p:nvPr>
        </p:nvSpPr>
        <p:spPr/>
        <p:txBody>
          <a:bodyPr/>
          <a:lstStyle/>
          <a:p>
            <a:fld id="{00000000-1234-1234-1234-123412341234}" type="slidenum">
              <a:rPr lang="en" smtClean="0"/>
              <a:pPr/>
              <a:t>13</a:t>
            </a:fld>
            <a:endParaRPr lang="en"/>
          </a:p>
        </p:txBody>
      </p:sp>
    </p:spTree>
    <p:extLst>
      <p:ext uri="{BB962C8B-B14F-4D97-AF65-F5344CB8AC3E}">
        <p14:creationId xmlns:p14="http://schemas.microsoft.com/office/powerpoint/2010/main" val="13620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51"/>
                                        </p:tgtEl>
                                        <p:attrNameLst>
                                          <p:attrName>style.visibility</p:attrName>
                                        </p:attrNameLst>
                                      </p:cBhvr>
                                      <p:to>
                                        <p:strVal val="visible"/>
                                      </p:to>
                                    </p:set>
                                    <p:animEffect transition="in" filter="fade">
                                      <p:cBhvr>
                                        <p:cTn id="7" dur="1000"/>
                                        <p:tgtEl>
                                          <p:spTgt spid="451"/>
                                        </p:tgtEl>
                                      </p:cBhvr>
                                    </p:animEffect>
                                    <p:anim calcmode="lin" valueType="num">
                                      <p:cBhvr>
                                        <p:cTn id="8" dur="1000" fill="hold"/>
                                        <p:tgtEl>
                                          <p:spTgt spid="451"/>
                                        </p:tgtEl>
                                        <p:attrNameLst>
                                          <p:attrName>ppt_x</p:attrName>
                                        </p:attrNameLst>
                                      </p:cBhvr>
                                      <p:tavLst>
                                        <p:tav tm="0">
                                          <p:val>
                                            <p:strVal val="#ppt_x"/>
                                          </p:val>
                                        </p:tav>
                                        <p:tav tm="100000">
                                          <p:val>
                                            <p:strVal val="#ppt_x"/>
                                          </p:val>
                                        </p:tav>
                                      </p:tavLst>
                                    </p:anim>
                                    <p:anim calcmode="lin" valueType="num">
                                      <p:cBhvr>
                                        <p:cTn id="9" dur="1000" fill="hold"/>
                                        <p:tgtEl>
                                          <p:spTgt spid="45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52"/>
                                        </p:tgtEl>
                                        <p:attrNameLst>
                                          <p:attrName>style.visibility</p:attrName>
                                        </p:attrNameLst>
                                      </p:cBhvr>
                                      <p:to>
                                        <p:strVal val="visible"/>
                                      </p:to>
                                    </p:set>
                                    <p:animEffect transition="in" filter="fade">
                                      <p:cBhvr>
                                        <p:cTn id="13" dur="1000"/>
                                        <p:tgtEl>
                                          <p:spTgt spid="452"/>
                                        </p:tgtEl>
                                      </p:cBhvr>
                                    </p:animEffect>
                                    <p:anim calcmode="lin" valueType="num">
                                      <p:cBhvr>
                                        <p:cTn id="14" dur="1000" fill="hold"/>
                                        <p:tgtEl>
                                          <p:spTgt spid="452"/>
                                        </p:tgtEl>
                                        <p:attrNameLst>
                                          <p:attrName>ppt_x</p:attrName>
                                        </p:attrNameLst>
                                      </p:cBhvr>
                                      <p:tavLst>
                                        <p:tav tm="0">
                                          <p:val>
                                            <p:strVal val="#ppt_x"/>
                                          </p:val>
                                        </p:tav>
                                        <p:tav tm="100000">
                                          <p:val>
                                            <p:strVal val="#ppt_x"/>
                                          </p:val>
                                        </p:tav>
                                      </p:tavLst>
                                    </p:anim>
                                    <p:anim calcmode="lin" valueType="num">
                                      <p:cBhvr>
                                        <p:cTn id="15" dur="1000" fill="hold"/>
                                        <p:tgtEl>
                                          <p:spTgt spid="4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7391400" cy="857250"/>
          </a:xfrm>
        </p:spPr>
        <p:txBody>
          <a:bodyPr>
            <a:normAutofit/>
          </a:bodyPr>
          <a:lstStyle/>
          <a:p>
            <a:pPr algn="l"/>
            <a:r>
              <a:rPr lang="en-US" sz="3600" b="1" dirty="0">
                <a:latin typeface="Times New Roman" pitchFamily="18" charset="0"/>
                <a:cs typeface="Times New Roman" pitchFamily="18" charset="0"/>
              </a:rPr>
              <a:t>System Design and Architecture</a:t>
            </a:r>
            <a:endParaRPr lang="en-IN" sz="3600" b="1" dirty="0">
              <a:latin typeface="Times New Roman" pitchFamily="18" charset="0"/>
              <a:cs typeface="Times New Roman" pitchFamily="18" charset="0"/>
            </a:endParaRPr>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l="15026" t="8274" r="16894"/>
          <a:stretch/>
        </p:blipFill>
        <p:spPr bwMode="auto">
          <a:xfrm>
            <a:off x="2371197" y="1203607"/>
            <a:ext cx="4401683" cy="3425543"/>
          </a:xfrm>
          <a:prstGeom prst="rect">
            <a:avLst/>
          </a:prstGeom>
          <a:ln>
            <a:noFill/>
          </a:ln>
          <a:extLst>
            <a:ext uri="{53640926-AAD7-44D8-BBD7-CCE9431645EC}">
              <a14:shadowObscured xmlns:a14="http://schemas.microsoft.com/office/drawing/2010/main"/>
            </a:ext>
          </a:extLst>
        </p:spPr>
      </p:pic>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14</a:t>
            </a:fld>
            <a:endParaRPr lang="en-IN">
              <a:solidFill>
                <a:prstClr val="black">
                  <a:tint val="75000"/>
                </a:prstClr>
              </a:solidFill>
            </a:endParaRPr>
          </a:p>
        </p:txBody>
      </p:sp>
      <p:sp>
        <p:nvSpPr>
          <p:cNvPr id="4" name="TextBox 3"/>
          <p:cNvSpPr txBox="1"/>
          <p:nvPr/>
        </p:nvSpPr>
        <p:spPr>
          <a:xfrm>
            <a:off x="4114838" y="4475261"/>
            <a:ext cx="914400"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No.1</a:t>
            </a:r>
            <a:endParaRPr lang="en-IN" sz="1400" dirty="0">
              <a:latin typeface="Times New Roman" pitchFamily="18" charset="0"/>
              <a:cs typeface="Times New Roman" pitchFamily="18" charset="0"/>
            </a:endParaRPr>
          </a:p>
        </p:txBody>
      </p:sp>
    </p:spTree>
    <p:extLst>
      <p:ext uri="{BB962C8B-B14F-4D97-AF65-F5344CB8AC3E}">
        <p14:creationId xmlns:p14="http://schemas.microsoft.com/office/powerpoint/2010/main" val="23554607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09550"/>
            <a:ext cx="5943600" cy="857250"/>
          </a:xfrm>
        </p:spPr>
        <p:txBody>
          <a:bodyPr>
            <a:normAutofit/>
          </a:bodyPr>
          <a:lstStyle/>
          <a:p>
            <a:pPr algn="l"/>
            <a:r>
              <a:rPr lang="en-US" sz="3600" b="1" dirty="0">
                <a:latin typeface="Times New Roman" pitchFamily="18" charset="0"/>
                <a:cs typeface="Times New Roman" pitchFamily="18" charset="0"/>
              </a:rPr>
              <a:t>ER DIAGRAM</a:t>
            </a:r>
          </a:p>
        </p:txBody>
      </p:sp>
      <p:pic>
        <p:nvPicPr>
          <p:cNvPr id="1031" name="Picture 7" descr="C:\Users\Akhil\Desktop\Major Project\ExaminationSystem\Diagrams\ER Diagram.png"/>
          <p:cNvPicPr>
            <a:picLocks noChangeAspect="1" noChangeArrowheads="1"/>
          </p:cNvPicPr>
          <p:nvPr/>
        </p:nvPicPr>
        <p:blipFill>
          <a:blip r:embed="rId2" cstate="print"/>
          <a:srcRect/>
          <a:stretch>
            <a:fillRect/>
          </a:stretch>
        </p:blipFill>
        <p:spPr bwMode="auto">
          <a:xfrm>
            <a:off x="762000" y="944040"/>
            <a:ext cx="7924800" cy="3505093"/>
          </a:xfrm>
          <a:prstGeom prst="rect">
            <a:avLst/>
          </a:prstGeom>
          <a:noFill/>
        </p:spPr>
      </p:pic>
      <p:sp>
        <p:nvSpPr>
          <p:cNvPr id="3" name="Slide Number Placeholder 2"/>
          <p:cNvSpPr>
            <a:spLocks noGrp="1"/>
          </p:cNvSpPr>
          <p:nvPr>
            <p:ph type="sldNum" sz="quarter" idx="12"/>
          </p:nvPr>
        </p:nvSpPr>
        <p:spPr/>
        <p:txBody>
          <a:bodyPr/>
          <a:lstStyle/>
          <a:p>
            <a:fld id="{8A657BB0-C8A4-478B-95ED-C7CE204139FF}" type="slidenum">
              <a:rPr lang="en-US" smtClean="0"/>
              <a:t>15</a:t>
            </a:fld>
            <a:endParaRPr lang="en-US"/>
          </a:p>
        </p:txBody>
      </p:sp>
      <p:sp>
        <p:nvSpPr>
          <p:cNvPr id="5" name="TextBox 4"/>
          <p:cNvSpPr txBox="1"/>
          <p:nvPr/>
        </p:nvSpPr>
        <p:spPr>
          <a:xfrm>
            <a:off x="4267200" y="4475393"/>
            <a:ext cx="914400"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No.2</a:t>
            </a:r>
            <a:endParaRPr lang="en-IN" sz="1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5800" y="325224"/>
            <a:ext cx="4677306" cy="646331"/>
          </a:xfrm>
          <a:prstGeom prst="rect">
            <a:avLst/>
          </a:prstGeom>
          <a:noFill/>
        </p:spPr>
        <p:txBody>
          <a:bodyPr wrap="none" lIns="91426" tIns="45713" rIns="91426" bIns="45713" rtlCol="0">
            <a:spAutoFit/>
          </a:bodyPr>
          <a:lstStyle/>
          <a:p>
            <a:r>
              <a:rPr lang="en-US" sz="3600" b="1" dirty="0">
                <a:latin typeface="Times New Roman" pitchFamily="18" charset="0"/>
                <a:cs typeface="Times New Roman" pitchFamily="18" charset="0"/>
              </a:rPr>
              <a:t>TABLE STRUCTURE</a:t>
            </a:r>
          </a:p>
        </p:txBody>
      </p:sp>
      <p:pic>
        <p:nvPicPr>
          <p:cNvPr id="6" name="Picture 3" descr="C:\Users\Akhil\Desktop\Major Project\ExaminationSystem\Diagrams\DtabaseDiagrram.png"/>
          <p:cNvPicPr>
            <a:picLocks noChangeAspect="1" noChangeArrowheads="1"/>
          </p:cNvPicPr>
          <p:nvPr/>
        </p:nvPicPr>
        <p:blipFill>
          <a:blip r:embed="rId2" cstate="print"/>
          <a:srcRect/>
          <a:stretch>
            <a:fillRect/>
          </a:stretch>
        </p:blipFill>
        <p:spPr bwMode="auto">
          <a:xfrm>
            <a:off x="1066800" y="971555"/>
            <a:ext cx="6781800" cy="3505200"/>
          </a:xfrm>
          <a:prstGeom prst="rect">
            <a:avLst/>
          </a:prstGeom>
          <a:noFill/>
        </p:spPr>
      </p:pic>
      <p:sp>
        <p:nvSpPr>
          <p:cNvPr id="2" name="Slide Number Placeholder 1"/>
          <p:cNvSpPr>
            <a:spLocks noGrp="1"/>
          </p:cNvSpPr>
          <p:nvPr>
            <p:ph type="sldNum" sz="quarter" idx="12"/>
          </p:nvPr>
        </p:nvSpPr>
        <p:spPr/>
        <p:txBody>
          <a:bodyPr/>
          <a:lstStyle/>
          <a:p>
            <a:fld id="{8A657BB0-C8A4-478B-95ED-C7CE204139FF}" type="slidenum">
              <a:rPr lang="en-US" smtClean="0"/>
              <a:t>16</a:t>
            </a:fld>
            <a:endParaRPr lang="en-US"/>
          </a:p>
        </p:txBody>
      </p:sp>
      <p:sp>
        <p:nvSpPr>
          <p:cNvPr id="7" name="TextBox 6"/>
          <p:cNvSpPr txBox="1"/>
          <p:nvPr/>
        </p:nvSpPr>
        <p:spPr>
          <a:xfrm>
            <a:off x="4000500" y="4486082"/>
            <a:ext cx="914400"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 3</a:t>
            </a:r>
            <a:endParaRPr lang="en-IN" sz="1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C:\Users\Akhil\Desktop\Major Project\ExaminationSystem\Diagrams\Databaseflowdiagram.png"/>
          <p:cNvPicPr>
            <a:picLocks noChangeAspect="1" noChangeArrowheads="1"/>
          </p:cNvPicPr>
          <p:nvPr/>
        </p:nvPicPr>
        <p:blipFill>
          <a:blip r:embed="rId2" cstate="print"/>
          <a:srcRect/>
          <a:stretch>
            <a:fillRect/>
          </a:stretch>
        </p:blipFill>
        <p:spPr bwMode="auto">
          <a:xfrm>
            <a:off x="1219207" y="1809750"/>
            <a:ext cx="6871543" cy="2343150"/>
          </a:xfrm>
          <a:prstGeom prst="rect">
            <a:avLst/>
          </a:prstGeom>
          <a:noFill/>
        </p:spPr>
      </p:pic>
      <p:sp>
        <p:nvSpPr>
          <p:cNvPr id="5" name="TextBox 4"/>
          <p:cNvSpPr txBox="1"/>
          <p:nvPr/>
        </p:nvSpPr>
        <p:spPr>
          <a:xfrm>
            <a:off x="685800" y="590557"/>
            <a:ext cx="5340244" cy="646331"/>
          </a:xfrm>
          <a:prstGeom prst="rect">
            <a:avLst/>
          </a:prstGeom>
          <a:noFill/>
        </p:spPr>
        <p:txBody>
          <a:bodyPr wrap="none" lIns="91426" tIns="45713" rIns="91426" bIns="45713" rtlCol="0">
            <a:spAutoFit/>
          </a:bodyPr>
          <a:lstStyle/>
          <a:p>
            <a:r>
              <a:rPr lang="en-US" sz="3600" b="1" dirty="0">
                <a:latin typeface="Times New Roman" pitchFamily="18" charset="0"/>
                <a:cs typeface="Times New Roman" pitchFamily="18" charset="0"/>
              </a:rPr>
              <a:t>DATA FLOW DIAGRAM</a:t>
            </a:r>
          </a:p>
        </p:txBody>
      </p:sp>
      <p:sp>
        <p:nvSpPr>
          <p:cNvPr id="2" name="Slide Number Placeholder 1"/>
          <p:cNvSpPr>
            <a:spLocks noGrp="1"/>
          </p:cNvSpPr>
          <p:nvPr>
            <p:ph type="sldNum" sz="quarter" idx="12"/>
          </p:nvPr>
        </p:nvSpPr>
        <p:spPr/>
        <p:txBody>
          <a:bodyPr/>
          <a:lstStyle/>
          <a:p>
            <a:fld id="{8A657BB0-C8A4-478B-95ED-C7CE204139FF}" type="slidenum">
              <a:rPr lang="en-US" smtClean="0"/>
              <a:t>17</a:t>
            </a:fld>
            <a:endParaRPr lang="en-US"/>
          </a:p>
        </p:txBody>
      </p:sp>
      <p:sp>
        <p:nvSpPr>
          <p:cNvPr id="6" name="TextBox 5"/>
          <p:cNvSpPr txBox="1"/>
          <p:nvPr/>
        </p:nvSpPr>
        <p:spPr>
          <a:xfrm>
            <a:off x="4197778" y="4248150"/>
            <a:ext cx="914400"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 4</a:t>
            </a:r>
            <a:endParaRPr lang="en-IN" sz="1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5807" y="457210"/>
            <a:ext cx="5053435" cy="646331"/>
          </a:xfrm>
          <a:prstGeom prst="rect">
            <a:avLst/>
          </a:prstGeom>
          <a:noFill/>
        </p:spPr>
        <p:txBody>
          <a:bodyPr wrap="none" lIns="91426" tIns="45713" rIns="91426" bIns="45713" rtlCol="0">
            <a:spAutoFit/>
          </a:bodyPr>
          <a:lstStyle/>
          <a:p>
            <a:r>
              <a:rPr lang="en-US" sz="3600" b="1" dirty="0">
                <a:latin typeface="Times New Roman" pitchFamily="18" charset="0"/>
                <a:cs typeface="Times New Roman" pitchFamily="18" charset="0"/>
              </a:rPr>
              <a:t>DATABASE DIAGRAM</a:t>
            </a:r>
          </a:p>
        </p:txBody>
      </p:sp>
      <p:pic>
        <p:nvPicPr>
          <p:cNvPr id="2050" name="Picture 2" descr="C:\Users\Akhil\Desktop\Major Project\ExaminationSystem\Diagrams\dbdiagram.png"/>
          <p:cNvPicPr>
            <a:picLocks noChangeAspect="1" noChangeArrowheads="1"/>
          </p:cNvPicPr>
          <p:nvPr/>
        </p:nvPicPr>
        <p:blipFill>
          <a:blip r:embed="rId2" cstate="print"/>
          <a:srcRect/>
          <a:stretch>
            <a:fillRect/>
          </a:stretch>
        </p:blipFill>
        <p:spPr bwMode="auto">
          <a:xfrm>
            <a:off x="1244607" y="1276350"/>
            <a:ext cx="6942137" cy="3132535"/>
          </a:xfrm>
          <a:prstGeom prst="rect">
            <a:avLst/>
          </a:prstGeom>
          <a:noFill/>
        </p:spPr>
      </p:pic>
      <p:sp>
        <p:nvSpPr>
          <p:cNvPr id="2" name="Slide Number Placeholder 1"/>
          <p:cNvSpPr>
            <a:spLocks noGrp="1"/>
          </p:cNvSpPr>
          <p:nvPr>
            <p:ph type="sldNum" sz="quarter" idx="12"/>
          </p:nvPr>
        </p:nvSpPr>
        <p:spPr/>
        <p:txBody>
          <a:bodyPr/>
          <a:lstStyle/>
          <a:p>
            <a:fld id="{8A657BB0-C8A4-478B-95ED-C7CE204139FF}" type="slidenum">
              <a:rPr lang="en-US" smtClean="0"/>
              <a:t>18</a:t>
            </a:fld>
            <a:endParaRPr lang="en-US"/>
          </a:p>
        </p:txBody>
      </p:sp>
      <p:sp>
        <p:nvSpPr>
          <p:cNvPr id="6" name="TextBox 5"/>
          <p:cNvSpPr txBox="1"/>
          <p:nvPr/>
        </p:nvSpPr>
        <p:spPr>
          <a:xfrm>
            <a:off x="4258475" y="4476750"/>
            <a:ext cx="914400"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 5</a:t>
            </a:r>
            <a:endParaRPr lang="en-IN" sz="1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7" y="438150"/>
            <a:ext cx="5814119" cy="685800"/>
          </a:xfrm>
        </p:spPr>
        <p:txBody>
          <a:bodyPr>
            <a:noAutofit/>
          </a:bodyPr>
          <a:lstStyle/>
          <a:p>
            <a:pPr algn="l"/>
            <a:r>
              <a:rPr lang="en-IN" sz="3600" b="1" dirty="0">
                <a:latin typeface="Times New Roman" pitchFamily="18" charset="0"/>
                <a:cs typeface="Times New Roman" pitchFamily="18" charset="0"/>
              </a:rPr>
              <a:t>Implementation &amp; Testing </a:t>
            </a:r>
          </a:p>
        </p:txBody>
      </p:sp>
      <p:pic>
        <p:nvPicPr>
          <p:cNvPr id="3074" name="Picture 2" descr="C:\Users\Ayush\Desktop\major pro\188-1882416_flask-python-logo-hd-png-downloa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2696" y="309552"/>
            <a:ext cx="1363739" cy="128888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yush\Desktop\major pro\1280px-NumPy_logo_2020.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2609866"/>
            <a:ext cx="1512168" cy="8876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Ayush\Desktop\major pro\1280px-Pandas_logo.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1945" y="1723489"/>
            <a:ext cx="2014156" cy="79973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Ayush\Desktop\major pro\natural-language-processing-nlp-python-nltk-trainin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0232" y="3795903"/>
            <a:ext cx="2016224" cy="100811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Ayush\Desktop\major pro\scikit-learn-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32649" y="2681875"/>
            <a:ext cx="1588312" cy="815684"/>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990600" y="2204231"/>
            <a:ext cx="2400300" cy="2038350"/>
          </a:xfrm>
          <a:prstGeom prst="rect">
            <a:avLst/>
          </a:prstGeom>
        </p:spPr>
        <p:txBody>
          <a:bodyPr vert="horz" lIns="90476" tIns="45238" rIns="90476" bIns="45238"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r>
              <a:rPr lang="en-US" sz="2400" dirty="0">
                <a:latin typeface="Times New Roman" pitchFamily="18" charset="0"/>
                <a:cs typeface="Times New Roman" pitchFamily="18" charset="0"/>
              </a:rPr>
              <a:t>Front End</a:t>
            </a:r>
          </a:p>
          <a:p>
            <a:pPr lvl="1" fontAlgn="base">
              <a:buFont typeface="Wingdings" pitchFamily="2" charset="2"/>
              <a:buChar char="v"/>
            </a:pPr>
            <a:r>
              <a:rPr lang="en-US" sz="1800" dirty="0">
                <a:latin typeface="Times New Roman" pitchFamily="18" charset="0"/>
                <a:cs typeface="Times New Roman" pitchFamily="18" charset="0"/>
              </a:rPr>
              <a:t>HTML</a:t>
            </a:r>
          </a:p>
          <a:p>
            <a:pPr lvl="1" fontAlgn="base">
              <a:buFont typeface="Wingdings" pitchFamily="2" charset="2"/>
              <a:buChar char="v"/>
            </a:pPr>
            <a:r>
              <a:rPr lang="en-US" sz="1800" dirty="0">
                <a:latin typeface="Times New Roman" pitchFamily="18" charset="0"/>
                <a:cs typeface="Times New Roman" pitchFamily="18" charset="0"/>
              </a:rPr>
              <a:t>CSS</a:t>
            </a:r>
          </a:p>
          <a:p>
            <a:pPr lvl="1" fontAlgn="base">
              <a:buFont typeface="Wingdings" pitchFamily="2" charset="2"/>
              <a:buChar char="v"/>
            </a:pPr>
            <a:r>
              <a:rPr lang="en-US" sz="1800" dirty="0">
                <a:latin typeface="Times New Roman" pitchFamily="18" charset="0"/>
                <a:cs typeface="Times New Roman" pitchFamily="18" charset="0"/>
              </a:rPr>
              <a:t>Bootstrap</a:t>
            </a:r>
          </a:p>
          <a:p>
            <a:pPr lvl="1" fontAlgn="base">
              <a:buFont typeface="Wingdings" pitchFamily="2" charset="2"/>
              <a:buChar char="v"/>
            </a:pPr>
            <a:r>
              <a:rPr lang="en-US" sz="1800" dirty="0">
                <a:latin typeface="Times New Roman" pitchFamily="18" charset="0"/>
                <a:cs typeface="Times New Roman" pitchFamily="18" charset="0"/>
              </a:rPr>
              <a:t>JavaScript</a:t>
            </a:r>
          </a:p>
        </p:txBody>
      </p:sp>
      <p:sp>
        <p:nvSpPr>
          <p:cNvPr id="12" name="Content Placeholder 2"/>
          <p:cNvSpPr txBox="1">
            <a:spLocks/>
          </p:cNvSpPr>
          <p:nvPr/>
        </p:nvSpPr>
        <p:spPr>
          <a:xfrm>
            <a:off x="827584" y="1684363"/>
            <a:ext cx="4384104" cy="519875"/>
          </a:xfrm>
          <a:prstGeom prst="rect">
            <a:avLst/>
          </a:prstGeom>
        </p:spPr>
        <p:txBody>
          <a:bodyPr vert="horz" lIns="90476" tIns="45238" rIns="90476" bIns="45238"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1716" lvl="1" indent="0">
              <a:buNone/>
            </a:pPr>
            <a:endParaRPr lang="en-IN" sz="2200" dirty="0"/>
          </a:p>
        </p:txBody>
      </p:sp>
      <p:sp>
        <p:nvSpPr>
          <p:cNvPr id="4" name="Slide Number Placeholder 3"/>
          <p:cNvSpPr>
            <a:spLocks noGrp="1"/>
          </p:cNvSpPr>
          <p:nvPr>
            <p:ph type="sldNum" sz="quarter" idx="12"/>
          </p:nvPr>
        </p:nvSpPr>
        <p:spPr/>
        <p:txBody>
          <a:bodyPr/>
          <a:lstStyle/>
          <a:p>
            <a:fld id="{CD6B794C-5D89-4226-9383-48F49FB9A715}" type="slidenum">
              <a:rPr lang="en-IN" smtClean="0"/>
              <a:pPr/>
              <a:t>19</a:t>
            </a:fld>
            <a:endParaRPr lang="en-IN"/>
          </a:p>
        </p:txBody>
      </p:sp>
      <p:sp>
        <p:nvSpPr>
          <p:cNvPr id="14" name="Title 1"/>
          <p:cNvSpPr txBox="1">
            <a:spLocks/>
          </p:cNvSpPr>
          <p:nvPr/>
        </p:nvSpPr>
        <p:spPr>
          <a:xfrm>
            <a:off x="787407" y="1261391"/>
            <a:ext cx="4546593" cy="685800"/>
          </a:xfrm>
          <a:prstGeom prst="rect">
            <a:avLst/>
          </a:prstGeom>
        </p:spPr>
        <p:txBody>
          <a:bodyPr vert="horz" lIns="91426" tIns="45713" rIns="91426" bIns="45713"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latin typeface="Times New Roman" pitchFamily="18" charset="0"/>
                <a:cs typeface="Times New Roman" pitchFamily="18" charset="0"/>
              </a:rPr>
              <a:t>Development environment </a:t>
            </a:r>
            <a:endParaRPr lang="en-IN" sz="2800" dirty="0">
              <a:latin typeface="Times New Roman" pitchFamily="18" charset="0"/>
              <a:cs typeface="Times New Roman" pitchFamily="18" charset="0"/>
            </a:endParaRPr>
          </a:p>
        </p:txBody>
      </p:sp>
      <p:sp>
        <p:nvSpPr>
          <p:cNvPr id="15" name="Content Placeholder 2"/>
          <p:cNvSpPr txBox="1">
            <a:spLocks/>
          </p:cNvSpPr>
          <p:nvPr/>
        </p:nvSpPr>
        <p:spPr>
          <a:xfrm>
            <a:off x="3416300" y="2204231"/>
            <a:ext cx="2400300" cy="2038350"/>
          </a:xfrm>
          <a:prstGeom prst="rect">
            <a:avLst/>
          </a:prstGeom>
        </p:spPr>
        <p:txBody>
          <a:bodyPr vert="horz" lIns="90476" tIns="45238" rIns="90476" bIns="45238"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r>
              <a:rPr lang="en-US" sz="2400" dirty="0">
                <a:latin typeface="Times New Roman" pitchFamily="18" charset="0"/>
                <a:cs typeface="Times New Roman" pitchFamily="18" charset="0"/>
              </a:rPr>
              <a:t>Back End</a:t>
            </a:r>
          </a:p>
          <a:p>
            <a:pPr lvl="1" fontAlgn="base">
              <a:buFont typeface="Wingdings" pitchFamily="2" charset="2"/>
              <a:buChar char="v"/>
            </a:pPr>
            <a:r>
              <a:rPr lang="en-US" sz="1800" dirty="0">
                <a:latin typeface="Times New Roman" pitchFamily="18" charset="0"/>
                <a:cs typeface="Times New Roman" pitchFamily="18" charset="0"/>
              </a:rPr>
              <a:t>Flask</a:t>
            </a:r>
          </a:p>
          <a:p>
            <a:pPr lvl="1" fontAlgn="base">
              <a:buFont typeface="Wingdings" pitchFamily="2" charset="2"/>
              <a:buChar char="v"/>
            </a:pPr>
            <a:r>
              <a:rPr lang="en-US" sz="1800" dirty="0">
                <a:latin typeface="Times New Roman" pitchFamily="18" charset="0"/>
                <a:cs typeface="Times New Roman" pitchFamily="18" charset="0"/>
              </a:rPr>
              <a:t>Python</a:t>
            </a:r>
          </a:p>
          <a:p>
            <a:pPr lvl="1" fontAlgn="base">
              <a:buFont typeface="Wingdings" pitchFamily="2" charset="2"/>
              <a:buChar char="v"/>
            </a:pPr>
            <a:r>
              <a:rPr lang="en-US" sz="1800" dirty="0">
                <a:latin typeface="Times New Roman" pitchFamily="18" charset="0"/>
                <a:cs typeface="Times New Roman" pitchFamily="18" charset="0"/>
              </a:rPr>
              <a:t>SQLite</a:t>
            </a:r>
          </a:p>
          <a:p>
            <a:pPr marL="457118" lvl="1" indent="0" fontAlgn="base">
              <a:buNone/>
            </a:pPr>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37893452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33552"/>
            <a:ext cx="6149340" cy="994365"/>
          </a:xfrm>
        </p:spPr>
        <p:txBody>
          <a:bodyPr>
            <a:noAutofit/>
          </a:bodyPr>
          <a:lstStyle/>
          <a:p>
            <a:pPr marL="0" indent="0" algn="just">
              <a:buNone/>
            </a:pPr>
            <a:r>
              <a:rPr lang="en-US" sz="1800" dirty="0">
                <a:latin typeface="Times New Roman" pitchFamily="18" charset="0"/>
                <a:cs typeface="Times New Roman" pitchFamily="18" charset="0"/>
              </a:rPr>
              <a:t>A test or examination is an educational assessment intended to measure a test taker's knowledge and skill. Exam is conducted for a job or for a college or examination in schools.</a:t>
            </a:r>
          </a:p>
          <a:p>
            <a:pPr algn="just"/>
            <a:endParaRPr lang="en-US" sz="1800" dirty="0">
              <a:latin typeface="Times New Roman" pitchFamily="18" charset="0"/>
              <a:cs typeface="Times New Roman" pitchFamily="18" charset="0"/>
            </a:endParaRPr>
          </a:p>
        </p:txBody>
      </p:sp>
      <p:pic>
        <p:nvPicPr>
          <p:cNvPr id="5122" name="Picture 2" descr="C:\Users\Akhil\Desktop\Major Project\Research papers\New folder\animated manual examination system.jpg"/>
          <p:cNvPicPr>
            <a:picLocks noChangeAspect="1" noChangeArrowheads="1"/>
          </p:cNvPicPr>
          <p:nvPr/>
        </p:nvPicPr>
        <p:blipFill>
          <a:blip r:embed="rId3" cstate="print"/>
          <a:srcRect b="9600"/>
          <a:stretch>
            <a:fillRect/>
          </a:stretch>
        </p:blipFill>
        <p:spPr bwMode="auto">
          <a:xfrm>
            <a:off x="7105650" y="1047768"/>
            <a:ext cx="2038350" cy="1842670"/>
          </a:xfrm>
          <a:prstGeom prst="rect">
            <a:avLst/>
          </a:prstGeom>
          <a:noFill/>
        </p:spPr>
      </p:pic>
      <p:sp>
        <p:nvSpPr>
          <p:cNvPr id="5" name="Title 1"/>
          <p:cNvSpPr txBox="1">
            <a:spLocks/>
          </p:cNvSpPr>
          <p:nvPr/>
        </p:nvSpPr>
        <p:spPr>
          <a:xfrm>
            <a:off x="914402" y="971549"/>
            <a:ext cx="2466975" cy="761937"/>
          </a:xfrm>
          <a:prstGeom prst="rect">
            <a:avLst/>
          </a:prstGeom>
        </p:spPr>
        <p:txBody>
          <a:bodyPr vert="horz" lIns="121128" tIns="60565" rIns="121128" bIns="6056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1218959"/>
            <a:r>
              <a:rPr lang="en-US" sz="2800" dirty="0">
                <a:solidFill>
                  <a:prstClr val="black"/>
                </a:solidFill>
                <a:latin typeface="Times New Roman" pitchFamily="18" charset="0"/>
                <a:cs typeface="Times New Roman" pitchFamily="18" charset="0"/>
              </a:rPr>
              <a:t>What is Test?</a:t>
            </a:r>
          </a:p>
        </p:txBody>
      </p:sp>
      <p:pic>
        <p:nvPicPr>
          <p:cNvPr id="2" name="Picture 2" descr="G:\Images Ideas\downloa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484" y="2883112"/>
            <a:ext cx="1704023" cy="17040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G:\Images Ideas\IIT-JEE-LOGO.jpg"/>
          <p:cNvPicPr>
            <a:picLocks noChangeAspect="1" noChangeArrowheads="1"/>
          </p:cNvPicPr>
          <p:nvPr/>
        </p:nvPicPr>
        <p:blipFill rotWithShape="1">
          <a:blip r:embed="rId5">
            <a:extLst>
              <a:ext uri="{28A0092B-C50C-407E-A947-70E740481C1C}">
                <a14:useLocalDpi xmlns:a14="http://schemas.microsoft.com/office/drawing/2010/main" val="0"/>
              </a:ext>
            </a:extLst>
          </a:blip>
          <a:srcRect l="7465" t="4675" r="8079" b="4885"/>
          <a:stretch/>
        </p:blipFill>
        <p:spPr bwMode="auto">
          <a:xfrm>
            <a:off x="1798320" y="2973121"/>
            <a:ext cx="1756648" cy="143725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Images Ideas\436-4365026_ibps-logo-hd-png-download-png-download-ibp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17532" y="2881682"/>
            <a:ext cx="1276388" cy="1528697"/>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G:\Images Ideas\png-clipart-rail-transport-indian-railways-train-railway-recruitment-control-board-india-text-logo.pn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4274824" y="3039823"/>
            <a:ext cx="2366247" cy="157749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G:\Images Ideas\ssc_cgl-3-scaled.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7587" t="16458" r="9315" b="18762"/>
          <a:stretch/>
        </p:blipFill>
        <p:spPr bwMode="auto">
          <a:xfrm>
            <a:off x="6464834" y="3098828"/>
            <a:ext cx="2527073" cy="127196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66556" y="209615"/>
            <a:ext cx="3029889" cy="761937"/>
          </a:xfrm>
          <a:prstGeom prst="rect">
            <a:avLst/>
          </a:prstGeom>
        </p:spPr>
        <p:txBody>
          <a:bodyPr vert="horz" lIns="121128" tIns="60565" rIns="121128" bIns="6056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1218959"/>
            <a:r>
              <a:rPr lang="en-US" sz="3600" b="1" dirty="0">
                <a:solidFill>
                  <a:prstClr val="black"/>
                </a:solidFill>
                <a:latin typeface="Times New Roman" pitchFamily="18" charset="0"/>
                <a:cs typeface="Times New Roman" pitchFamily="18" charset="0"/>
              </a:rPr>
              <a:t>Introduction</a:t>
            </a: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2</a:t>
            </a:fld>
            <a:endParaRPr lang="en-IN" dirty="0">
              <a:solidFill>
                <a:prstClr val="black">
                  <a:tint val="75000"/>
                </a:prstClr>
              </a:solidFill>
            </a:endParaRPr>
          </a:p>
        </p:txBody>
      </p:sp>
    </p:spTree>
    <p:extLst>
      <p:ext uri="{BB962C8B-B14F-4D97-AF65-F5344CB8AC3E}">
        <p14:creationId xmlns:p14="http://schemas.microsoft.com/office/powerpoint/2010/main" val="41600060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48" y="549107"/>
            <a:ext cx="6157664" cy="809775"/>
          </a:xfrm>
        </p:spPr>
        <p:txBody>
          <a:bodyPr>
            <a:noAutofit/>
          </a:bodyPr>
          <a:lstStyle/>
          <a:p>
            <a:pPr algn="l"/>
            <a:r>
              <a:rPr lang="en-US" sz="3600" b="1" dirty="0">
                <a:latin typeface="Times New Roman" pitchFamily="18" charset="0"/>
                <a:cs typeface="Times New Roman" pitchFamily="18" charset="0"/>
              </a:rPr>
              <a:t>Other supporting languages or tools</a:t>
            </a:r>
          </a:p>
        </p:txBody>
      </p:sp>
      <p:pic>
        <p:nvPicPr>
          <p:cNvPr id="3074" name="Picture 2" descr="C:\Users\Ayush\Desktop\major pro\188-1882416_flask-python-logo-hd-png-downloa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2696" y="309552"/>
            <a:ext cx="1363739" cy="128888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yush\Desktop\major pro\1280px-NumPy_logo_2020.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2609866"/>
            <a:ext cx="1512168" cy="8876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Ayush\Desktop\major pro\1280px-Pandas_logo.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1945" y="1723489"/>
            <a:ext cx="2014156" cy="79973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Ayush\Desktop\major pro\natural-language-processing-nlp-python-nltk-trainin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0232" y="3795903"/>
            <a:ext cx="2016224" cy="100811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Ayush\Desktop\major pro\scikit-learn-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62600" y="2634617"/>
            <a:ext cx="1588312" cy="815684"/>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1066800" y="1747130"/>
            <a:ext cx="3048000" cy="3020981"/>
          </a:xfrm>
          <a:prstGeom prst="rect">
            <a:avLst/>
          </a:prstGeom>
        </p:spPr>
        <p:txBody>
          <a:bodyPr vert="horz" lIns="90476" tIns="45238" rIns="90476" bIns="45238"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r>
              <a:rPr lang="en-US" sz="2000" dirty="0">
                <a:latin typeface="Times New Roman" pitchFamily="18" charset="0"/>
                <a:cs typeface="Times New Roman" pitchFamily="18" charset="0"/>
              </a:rPr>
              <a:t>NLTK</a:t>
            </a:r>
          </a:p>
          <a:p>
            <a:pPr fontAlgn="base"/>
            <a:r>
              <a:rPr lang="en-US" sz="2000" dirty="0">
                <a:latin typeface="Times New Roman" pitchFamily="18" charset="0"/>
                <a:cs typeface="Times New Roman" pitchFamily="18" charset="0"/>
              </a:rPr>
              <a:t>Numpy</a:t>
            </a:r>
          </a:p>
          <a:p>
            <a:pPr fontAlgn="base"/>
            <a:r>
              <a:rPr lang="en-US" sz="2000" dirty="0">
                <a:latin typeface="Times New Roman" pitchFamily="18" charset="0"/>
                <a:cs typeface="Times New Roman" pitchFamily="18" charset="0"/>
              </a:rPr>
              <a:t>Pandas</a:t>
            </a:r>
          </a:p>
          <a:p>
            <a:pPr fontAlgn="base"/>
            <a:r>
              <a:rPr lang="en-US" sz="2000" dirty="0">
                <a:latin typeface="Times New Roman" pitchFamily="18" charset="0"/>
                <a:cs typeface="Times New Roman" pitchFamily="18" charset="0"/>
              </a:rPr>
              <a:t>Scikit – Learn</a:t>
            </a:r>
          </a:p>
          <a:p>
            <a:r>
              <a:rPr lang="en-US" sz="2000" dirty="0">
                <a:latin typeface="Times New Roman" pitchFamily="18" charset="0"/>
                <a:cs typeface="Times New Roman" pitchFamily="18" charset="0"/>
              </a:rPr>
              <a:t>JSON</a:t>
            </a:r>
          </a:p>
          <a:p>
            <a:r>
              <a:rPr lang="en-US" sz="2000" dirty="0">
                <a:latin typeface="Times New Roman" pitchFamily="18" charset="0"/>
                <a:cs typeface="Times New Roman" pitchFamily="18" charset="0"/>
              </a:rPr>
              <a:t>Jquery</a:t>
            </a:r>
            <a:br>
              <a:rPr lang="en-US" sz="2000" dirty="0">
                <a:latin typeface="Times New Roman" pitchFamily="18" charset="0"/>
                <a:cs typeface="Times New Roman" pitchFamily="18" charset="0"/>
              </a:rPr>
            </a:br>
            <a:endParaRPr lang="en-US" sz="2000" dirty="0">
              <a:latin typeface="Times New Roman" pitchFamily="18" charset="0"/>
              <a:cs typeface="Times New Roman" pitchFamily="18" charset="0"/>
            </a:endParaRPr>
          </a:p>
          <a:p>
            <a:pPr fontAlgn="base"/>
            <a:endParaRPr lang="en-US" dirty="0">
              <a:latin typeface="Times New Roman" pitchFamily="18" charset="0"/>
              <a:cs typeface="Times New Roman" pitchFamily="18" charset="0"/>
            </a:endParaRPr>
          </a:p>
        </p:txBody>
      </p:sp>
      <p:sp>
        <p:nvSpPr>
          <p:cNvPr id="12" name="Content Placeholder 2"/>
          <p:cNvSpPr txBox="1">
            <a:spLocks/>
          </p:cNvSpPr>
          <p:nvPr/>
        </p:nvSpPr>
        <p:spPr>
          <a:xfrm>
            <a:off x="827584" y="1684363"/>
            <a:ext cx="4384104" cy="519875"/>
          </a:xfrm>
          <a:prstGeom prst="rect">
            <a:avLst/>
          </a:prstGeom>
        </p:spPr>
        <p:txBody>
          <a:bodyPr vert="horz" lIns="90476" tIns="45238" rIns="90476" bIns="45238"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1716" lvl="1" indent="0">
              <a:buNone/>
            </a:pPr>
            <a:endParaRPr lang="en-IN" sz="2200" dirty="0"/>
          </a:p>
        </p:txBody>
      </p:sp>
      <p:sp>
        <p:nvSpPr>
          <p:cNvPr id="4" name="Slide Number Placeholder 3"/>
          <p:cNvSpPr>
            <a:spLocks noGrp="1"/>
          </p:cNvSpPr>
          <p:nvPr>
            <p:ph type="sldNum" sz="quarter" idx="12"/>
          </p:nvPr>
        </p:nvSpPr>
        <p:spPr/>
        <p:txBody>
          <a:bodyPr/>
          <a:lstStyle/>
          <a:p>
            <a:fld id="{CD6B794C-5D89-4226-9383-48F49FB9A715}" type="slidenum">
              <a:rPr lang="en-IN" smtClean="0"/>
              <a:pPr/>
              <a:t>20</a:t>
            </a:fld>
            <a:endParaRPr lang="en-IN"/>
          </a:p>
        </p:txBody>
      </p:sp>
    </p:spTree>
    <p:extLst>
      <p:ext uri="{BB962C8B-B14F-4D97-AF65-F5344CB8AC3E}">
        <p14:creationId xmlns:p14="http://schemas.microsoft.com/office/powerpoint/2010/main" val="37893452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58259" y="1200151"/>
            <a:ext cx="5715000" cy="3208568"/>
          </a:xfrm>
          <a:prstGeom prst="rect">
            <a:avLst/>
          </a:prstGeom>
          <a:noFill/>
        </p:spPr>
        <p:txBody>
          <a:bodyPr wrap="square" lIns="91426" tIns="45713" rIns="91426" bIns="45713" rtlCol="0">
            <a:spAutoFit/>
          </a:bodyPr>
          <a:lstStyle/>
          <a:p>
            <a:r>
              <a:rPr lang="en-US" sz="2000" dirty="0">
                <a:latin typeface="Times New Roman" pitchFamily="18" charset="0"/>
                <a:cs typeface="Times New Roman" pitchFamily="18" charset="0"/>
              </a:rPr>
              <a:t>Define : List of unwanted_character</a:t>
            </a:r>
          </a:p>
          <a:p>
            <a:r>
              <a:rPr lang="en-US" sz="2000" dirty="0">
                <a:latin typeface="Times New Roman" pitchFamily="18" charset="0"/>
                <a:cs typeface="Times New Roman" pitchFamily="18" charset="0"/>
              </a:rPr>
              <a:t>Define : String_article</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For </a:t>
            </a:r>
            <a:r>
              <a:rPr lang="en-US" sz="2000" dirty="0" err="1">
                <a:latin typeface="Times New Roman" pitchFamily="18" charset="0"/>
                <a:cs typeface="Times New Roman" pitchFamily="18" charset="0"/>
              </a:rPr>
              <a:t>i</a:t>
            </a:r>
            <a:r>
              <a:rPr lang="en-US" sz="2000" dirty="0">
                <a:latin typeface="Times New Roman" pitchFamily="18" charset="0"/>
                <a:cs typeface="Times New Roman" pitchFamily="18" charset="0"/>
              </a:rPr>
              <a:t>=1 to number_of_character in String Article</a:t>
            </a:r>
          </a:p>
          <a:p>
            <a:r>
              <a:rPr lang="en-US" sz="2000" dirty="0">
                <a:latin typeface="Times New Roman" pitchFamily="18" charset="0"/>
                <a:cs typeface="Times New Roman" pitchFamily="18" charset="0"/>
              </a:rPr>
              <a:t>	If (String_article[</a:t>
            </a:r>
            <a:r>
              <a:rPr lang="en-US" sz="2000" dirty="0" err="1">
                <a:latin typeface="Times New Roman" pitchFamily="18" charset="0"/>
                <a:cs typeface="Times New Roman" pitchFamily="18" charset="0"/>
              </a:rPr>
              <a:t>i</a:t>
            </a:r>
            <a:r>
              <a:rPr lang="en-US" sz="2000" dirty="0">
                <a:latin typeface="Times New Roman" pitchFamily="18" charset="0"/>
                <a:cs typeface="Times New Roman" pitchFamily="18" charset="0"/>
              </a:rPr>
              <a:t>]==“unwanted character”)</a:t>
            </a:r>
          </a:p>
          <a:p>
            <a:r>
              <a:rPr lang="en-US" sz="2000" dirty="0">
                <a:latin typeface="Times New Roman" pitchFamily="18" charset="0"/>
                <a:cs typeface="Times New Roman" pitchFamily="18" charset="0"/>
              </a:rPr>
              <a:t>		Remove String_article[</a:t>
            </a:r>
            <a:r>
              <a:rPr lang="en-US" sz="2000" dirty="0" err="1">
                <a:latin typeface="Times New Roman" pitchFamily="18" charset="0"/>
                <a:cs typeface="Times New Roman" pitchFamily="18" charset="0"/>
              </a:rPr>
              <a:t>i</a:t>
            </a:r>
            <a:r>
              <a:rPr lang="en-US" sz="2000" dirty="0">
                <a:latin typeface="Times New Roman" pitchFamily="18" charset="0"/>
                <a:cs typeface="Times New Roman" pitchFamily="18" charset="0"/>
              </a:rPr>
              <a:t>];</a:t>
            </a:r>
          </a:p>
          <a:p>
            <a:r>
              <a:rPr lang="en-US" sz="2000" dirty="0">
                <a:latin typeface="Times New Roman" pitchFamily="18" charset="0"/>
                <a:cs typeface="Times New Roman" pitchFamily="18" charset="0"/>
              </a:rPr>
              <a:t>	End If</a:t>
            </a:r>
          </a:p>
          <a:p>
            <a:r>
              <a:rPr lang="en-US" sz="2000" dirty="0">
                <a:latin typeface="Times New Roman" pitchFamily="18" charset="0"/>
                <a:cs typeface="Times New Roman" pitchFamily="18" charset="0"/>
              </a:rPr>
              <a:t>End For</a:t>
            </a:r>
          </a:p>
          <a:p>
            <a:r>
              <a:rPr lang="en-US" sz="2000" dirty="0">
                <a:latin typeface="Times New Roman" pitchFamily="18" charset="0"/>
                <a:cs typeface="Times New Roman" pitchFamily="18" charset="0"/>
              </a:rPr>
              <a:t>String_split (String_article)</a:t>
            </a:r>
          </a:p>
          <a:p>
            <a:endParaRPr lang="en-US" sz="2000" dirty="0">
              <a:latin typeface="Times New Roman" pitchFamily="18" charset="0"/>
              <a:cs typeface="Times New Roman" pitchFamily="18" charset="0"/>
            </a:endParaRPr>
          </a:p>
        </p:txBody>
      </p:sp>
      <p:sp>
        <p:nvSpPr>
          <p:cNvPr id="8" name="TextBox 7"/>
          <p:cNvSpPr txBox="1"/>
          <p:nvPr/>
        </p:nvSpPr>
        <p:spPr>
          <a:xfrm>
            <a:off x="609600" y="268092"/>
            <a:ext cx="5545108" cy="646331"/>
          </a:xfrm>
          <a:prstGeom prst="rect">
            <a:avLst/>
          </a:prstGeom>
          <a:noFill/>
        </p:spPr>
        <p:txBody>
          <a:bodyPr wrap="none" lIns="91426" tIns="45713" rIns="91426" bIns="45713" rtlCol="0">
            <a:spAutoFit/>
          </a:bodyPr>
          <a:lstStyle/>
          <a:p>
            <a:r>
              <a:rPr lang="en-US" sz="3600" b="1" dirty="0">
                <a:latin typeface="Times New Roman" pitchFamily="18" charset="0"/>
                <a:cs typeface="Times New Roman" pitchFamily="18" charset="0"/>
              </a:rPr>
              <a:t>Pseudocode of tokenization</a:t>
            </a:r>
          </a:p>
        </p:txBody>
      </p:sp>
      <p:pic>
        <p:nvPicPr>
          <p:cNvPr id="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1" y="4123932"/>
            <a:ext cx="5561936" cy="657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8A657BB0-C8A4-478B-95ED-C7CE204139FF}" type="slidenum">
              <a:rPr lang="en-US" smtClean="0"/>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b="1" dirty="0">
                <a:latin typeface="Times New Roman" pitchFamily="18" charset="0"/>
                <a:cs typeface="Times New Roman" pitchFamily="18" charset="0"/>
              </a:rPr>
              <a:t>Pseudocode of Keyword extraction</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a:xfrm>
            <a:off x="838200" y="1123957"/>
            <a:ext cx="6934200" cy="3809993"/>
          </a:xfrm>
        </p:spPr>
        <p:txBody>
          <a:bodyPr>
            <a:noAutofit/>
          </a:bodyPr>
          <a:lstStyle/>
          <a:p>
            <a:pPr>
              <a:buNone/>
            </a:pPr>
            <a:r>
              <a:rPr lang="en-US" sz="1400" dirty="0">
                <a:latin typeface="Times New Roman" pitchFamily="18" charset="0"/>
                <a:cs typeface="Times New Roman" pitchFamily="18" charset="0"/>
              </a:rPr>
              <a:t>sort sentences by </a:t>
            </a:r>
            <a:r>
              <a:rPr lang="en-US" sz="1400" dirty="0" smtClean="0">
                <a:latin typeface="Times New Roman" pitchFamily="18" charset="0"/>
                <a:cs typeface="Times New Roman" pitchFamily="18" charset="0"/>
              </a:rPr>
              <a:t>weight</a:t>
            </a:r>
            <a:endParaRPr lang="en-US" sz="1400" dirty="0">
              <a:latin typeface="Times New Roman" pitchFamily="18" charset="0"/>
              <a:cs typeface="Times New Roman" pitchFamily="18" charset="0"/>
            </a:endParaRPr>
          </a:p>
          <a:p>
            <a:pPr>
              <a:buNone/>
            </a:pPr>
            <a:r>
              <a:rPr lang="en-US" sz="1400" dirty="0">
                <a:latin typeface="Times New Roman" pitchFamily="18" charset="0"/>
                <a:cs typeface="Times New Roman" pitchFamily="18" charset="0"/>
              </a:rPr>
              <a:t>while (desiredSumLength is not met and there are unused sentences)</a:t>
            </a:r>
          </a:p>
          <a:p>
            <a:pPr>
              <a:buNone/>
            </a:pPr>
            <a:r>
              <a:rPr lang="en-US" sz="1400" dirty="0">
                <a:latin typeface="Times New Roman" pitchFamily="18" charset="0"/>
                <a:cs typeface="Times New Roman" pitchFamily="18" charset="0"/>
              </a:rPr>
              <a:t>	for (all sentences x )</a:t>
            </a:r>
          </a:p>
          <a:p>
            <a:pPr>
              <a:buNone/>
            </a:pPr>
            <a:r>
              <a:rPr lang="en-US" sz="1400" dirty="0">
                <a:latin typeface="Times New Roman" pitchFamily="18" charset="0"/>
                <a:cs typeface="Times New Roman" pitchFamily="18" charset="0"/>
              </a:rPr>
              <a:t>		if (sentence x not already in summary)</a:t>
            </a:r>
          </a:p>
          <a:p>
            <a:pPr>
              <a:buNone/>
            </a:pPr>
            <a:r>
              <a:rPr lang="en-US" sz="1400" dirty="0">
                <a:latin typeface="Times New Roman" pitchFamily="18" charset="0"/>
                <a:cs typeface="Times New Roman" pitchFamily="18" charset="0"/>
              </a:rPr>
              <a:t>			if (segment of </a:t>
            </a:r>
            <a:r>
              <a:rPr lang="en-US" sz="1400" dirty="0" smtClean="0">
                <a:latin typeface="Times New Roman" pitchFamily="18" charset="0"/>
                <a:cs typeface="Times New Roman" pitchFamily="18" charset="0"/>
              </a:rPr>
              <a:t>sentence </a:t>
            </a:r>
            <a:r>
              <a:rPr lang="en-US" sz="1400" dirty="0">
                <a:latin typeface="Times New Roman" pitchFamily="18" charset="0"/>
                <a:cs typeface="Times New Roman" pitchFamily="18" charset="0"/>
              </a:rPr>
              <a:t>x has the lowest or equally low use)</a:t>
            </a:r>
          </a:p>
          <a:p>
            <a:pPr>
              <a:buNone/>
            </a:pPr>
            <a:r>
              <a:rPr lang="en-US" sz="1400" dirty="0">
                <a:latin typeface="Times New Roman" pitchFamily="18" charset="0"/>
                <a:cs typeface="Times New Roman" pitchFamily="18" charset="0"/>
              </a:rPr>
              <a:t>				set sum_sentence = x</a:t>
            </a:r>
          </a:p>
          <a:p>
            <a:pPr>
              <a:buNone/>
            </a:pPr>
            <a:r>
              <a:rPr lang="en-US" sz="1400" dirty="0">
                <a:latin typeface="Times New Roman" pitchFamily="18" charset="0"/>
                <a:cs typeface="Times New Roman" pitchFamily="18" charset="0"/>
              </a:rPr>
              <a:t>				break out of for loop</a:t>
            </a:r>
          </a:p>
          <a:p>
            <a:pPr>
              <a:buNone/>
            </a:pPr>
            <a:r>
              <a:rPr lang="en-US" sz="1400" dirty="0">
                <a:latin typeface="Times New Roman" pitchFamily="18" charset="0"/>
                <a:cs typeface="Times New Roman" pitchFamily="18" charset="0"/>
              </a:rPr>
              <a:t>			end if</a:t>
            </a:r>
          </a:p>
          <a:p>
            <a:pPr>
              <a:buNone/>
            </a:pPr>
            <a:r>
              <a:rPr lang="en-US" sz="1400" dirty="0">
                <a:latin typeface="Times New Roman" pitchFamily="18" charset="0"/>
                <a:cs typeface="Times New Roman" pitchFamily="18" charset="0"/>
              </a:rPr>
              <a:t>		end if</a:t>
            </a:r>
          </a:p>
          <a:p>
            <a:pPr>
              <a:buNone/>
            </a:pPr>
            <a:r>
              <a:rPr lang="en-US" sz="1400" dirty="0">
                <a:latin typeface="Times New Roman" pitchFamily="18" charset="0"/>
                <a:cs typeface="Times New Roman" pitchFamily="18" charset="0"/>
              </a:rPr>
              <a:t>	end for</a:t>
            </a:r>
          </a:p>
          <a:p>
            <a:pPr>
              <a:buNone/>
            </a:pPr>
            <a:r>
              <a:rPr lang="en-US" sz="1400" dirty="0">
                <a:latin typeface="Times New Roman" pitchFamily="18" charset="0"/>
                <a:cs typeface="Times New Roman" pitchFamily="18" charset="0"/>
              </a:rPr>
              <a:t>	add sum_sentence to the summary</a:t>
            </a:r>
          </a:p>
          <a:p>
            <a:pPr>
              <a:buNone/>
            </a:pPr>
            <a:r>
              <a:rPr lang="en-US" sz="1400" dirty="0">
                <a:latin typeface="Times New Roman" pitchFamily="18" charset="0"/>
                <a:cs typeface="Times New Roman" pitchFamily="18" charset="0"/>
              </a:rPr>
              <a:t>	record sum_sentence as having been used</a:t>
            </a:r>
          </a:p>
          <a:p>
            <a:pPr>
              <a:buNone/>
            </a:pPr>
            <a:r>
              <a:rPr lang="en-US" sz="1400" dirty="0">
                <a:latin typeface="Times New Roman" pitchFamily="18" charset="0"/>
                <a:cs typeface="Times New Roman" pitchFamily="18" charset="0"/>
              </a:rPr>
              <a:t>	increment sum_sentence's segment use</a:t>
            </a:r>
          </a:p>
          <a:p>
            <a:pPr>
              <a:buNone/>
            </a:pPr>
            <a:r>
              <a:rPr lang="en-US" sz="1400" dirty="0">
                <a:latin typeface="Times New Roman" pitchFamily="18" charset="0"/>
                <a:cs typeface="Times New Roman" pitchFamily="18" charset="0"/>
              </a:rPr>
              <a:t>	increment currentSumLength</a:t>
            </a:r>
          </a:p>
          <a:p>
            <a:pPr>
              <a:buNone/>
            </a:pPr>
            <a:r>
              <a:rPr lang="en-US" sz="1400" dirty="0">
                <a:latin typeface="Times New Roman" pitchFamily="18" charset="0"/>
                <a:cs typeface="Times New Roman" pitchFamily="18" charset="0"/>
              </a:rPr>
              <a:t>end while</a:t>
            </a:r>
          </a:p>
          <a:p>
            <a:pPr>
              <a:buNone/>
            </a:pPr>
            <a:endParaRPr lang="en-US" sz="1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8A657BB0-C8A4-478B-95ED-C7CE204139FF}" type="slidenum">
              <a:rPr lang="en-US" smtClean="0"/>
              <a:t>22</a:t>
            </a:fld>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762000" y="1200150"/>
            <a:ext cx="5181600" cy="1754326"/>
          </a:xfrm>
          <a:prstGeom prst="rect">
            <a:avLst/>
          </a:prstGeom>
          <a:noFill/>
        </p:spPr>
        <p:txBody>
          <a:bodyPr wrap="square" lIns="91426" tIns="45713" rIns="91426" bIns="45713" rtlCol="0">
            <a:spAutoFit/>
          </a:bodyPr>
          <a:lstStyle/>
          <a:p>
            <a:r>
              <a:rPr lang="en-US" dirty="0">
                <a:latin typeface="Times New Roman" pitchFamily="18" charset="0"/>
                <a:cs typeface="Times New Roman" pitchFamily="18" charset="0"/>
              </a:rPr>
              <a:t>Algorithm Noun&lt;n&gt; </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for </a:t>
            </a:r>
            <a:r>
              <a:rPr lang="en-US" dirty="0">
                <a:latin typeface="Times New Roman" pitchFamily="18" charset="0"/>
                <a:cs typeface="Times New Roman" pitchFamily="18" charset="0"/>
              </a:rPr>
              <a:t>each word in the list n &gt;= </a:t>
            </a:r>
            <a:r>
              <a:rPr lang="en-US" dirty="0" smtClean="0">
                <a:latin typeface="Times New Roman" pitchFamily="18" charset="0"/>
                <a:cs typeface="Times New Roman" pitchFamily="18" charset="0"/>
              </a:rPr>
              <a:t>1do </a:t>
            </a:r>
          </a:p>
          <a:p>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if </a:t>
            </a:r>
            <a:r>
              <a:rPr lang="en-US" dirty="0">
                <a:latin typeface="Times New Roman" pitchFamily="18" charset="0"/>
                <a:cs typeface="Times New Roman" pitchFamily="18" charset="0"/>
              </a:rPr>
              <a:t>the word=noun then mark it up with &lt;n&gt; </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else </a:t>
            </a:r>
            <a:r>
              <a:rPr lang="en-US" dirty="0">
                <a:latin typeface="Times New Roman" pitchFamily="18" charset="0"/>
                <a:cs typeface="Times New Roman" pitchFamily="18" charset="0"/>
              </a:rPr>
              <a:t>mark it up with &lt;a&gt; </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return </a:t>
            </a:r>
            <a:r>
              <a:rPr lang="en-US" dirty="0">
                <a:latin typeface="Times New Roman" pitchFamily="18" charset="0"/>
                <a:cs typeface="Times New Roman" pitchFamily="18" charset="0"/>
              </a:rPr>
              <a:t>&lt;n&gt;</a:t>
            </a:r>
          </a:p>
          <a:p>
            <a:endParaRPr lang="en-US" dirty="0">
              <a:latin typeface="Times New Roman" pitchFamily="18" charset="0"/>
              <a:cs typeface="Times New Roman" pitchFamily="18" charset="0"/>
            </a:endParaRPr>
          </a:p>
        </p:txBody>
      </p:sp>
      <p:sp>
        <p:nvSpPr>
          <p:cNvPr id="15" name="TextBox 14"/>
          <p:cNvSpPr txBox="1"/>
          <p:nvPr/>
        </p:nvSpPr>
        <p:spPr>
          <a:xfrm>
            <a:off x="457200" y="414890"/>
            <a:ext cx="4557658" cy="646331"/>
          </a:xfrm>
          <a:prstGeom prst="rect">
            <a:avLst/>
          </a:prstGeom>
          <a:noFill/>
        </p:spPr>
        <p:txBody>
          <a:bodyPr wrap="none" lIns="91426" tIns="45713" rIns="91426" bIns="45713" rtlCol="0">
            <a:spAutoFit/>
          </a:bodyPr>
          <a:lstStyle/>
          <a:p>
            <a:r>
              <a:rPr lang="en-US" sz="3600" b="1" dirty="0">
                <a:latin typeface="Times New Roman" pitchFamily="18" charset="0"/>
                <a:cs typeface="Times New Roman" pitchFamily="18" charset="0"/>
              </a:rPr>
              <a:t>Part of speech tagging</a:t>
            </a:r>
          </a:p>
        </p:txBody>
      </p:sp>
      <p:pic>
        <p:nvPicPr>
          <p:cNvPr id="2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857" y="2861734"/>
            <a:ext cx="3096344" cy="1839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800" y="3714750"/>
            <a:ext cx="2786608" cy="1097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38" name="Picture 2"/>
          <p:cNvPicPr>
            <a:picLocks noChangeAspect="1" noChangeArrowheads="1"/>
          </p:cNvPicPr>
          <p:nvPr/>
        </p:nvPicPr>
        <p:blipFill>
          <a:blip r:embed="rId4" cstate="print"/>
          <a:srcRect/>
          <a:stretch>
            <a:fillRect/>
          </a:stretch>
        </p:blipFill>
        <p:spPr bwMode="auto">
          <a:xfrm>
            <a:off x="6096005" y="171450"/>
            <a:ext cx="2505075" cy="32004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8A657BB0-C8A4-478B-95ED-C7CE204139FF}" type="slidenum">
              <a:rPr lang="en-US" smtClean="0"/>
              <a:t>23</a:t>
            </a:fld>
            <a:endParaRPr lang="en-US"/>
          </a:p>
        </p:txBody>
      </p:sp>
    </p:spTree>
    <p:extLst>
      <p:ext uri="{BB962C8B-B14F-4D97-AF65-F5344CB8AC3E}">
        <p14:creationId xmlns:p14="http://schemas.microsoft.com/office/powerpoint/2010/main" val="14660504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graphicFrame>
        <p:nvGraphicFramePr>
          <p:cNvPr id="458" name="Google Shape;458;p58"/>
          <p:cNvGraphicFramePr/>
          <p:nvPr>
            <p:extLst>
              <p:ext uri="{D42A27DB-BD31-4B8C-83A1-F6EECF244321}">
                <p14:modId xmlns:p14="http://schemas.microsoft.com/office/powerpoint/2010/main" val="3662504169"/>
              </p:ext>
            </p:extLst>
          </p:nvPr>
        </p:nvGraphicFramePr>
        <p:xfrm>
          <a:off x="1001325" y="1200157"/>
          <a:ext cx="7239000" cy="2606975"/>
        </p:xfrm>
        <a:graphic>
          <a:graphicData uri="http://schemas.openxmlformats.org/drawingml/2006/table">
            <a:tbl>
              <a:tblPr>
                <a:noFill/>
              </a:tblPr>
              <a:tblGrid>
                <a:gridCol w="2065450">
                  <a:extLst>
                    <a:ext uri="{9D8B030D-6E8A-4147-A177-3AD203B41FA5}">
                      <a16:colId xmlns="" xmlns:a16="http://schemas.microsoft.com/office/drawing/2014/main" val="20000"/>
                    </a:ext>
                  </a:extLst>
                </a:gridCol>
                <a:gridCol w="5173550">
                  <a:extLst>
                    <a:ext uri="{9D8B030D-6E8A-4147-A177-3AD203B41FA5}">
                      <a16:colId xmlns="" xmlns:a16="http://schemas.microsoft.com/office/drawing/2014/main" val="20001"/>
                    </a:ext>
                  </a:extLst>
                </a:gridCol>
              </a:tblGrid>
              <a:tr h="617190">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dirty="0">
                          <a:solidFill>
                            <a:schemeClr val="tx1"/>
                          </a:solidFill>
                          <a:latin typeface="Times New Roman" panose="02020603050405020304" pitchFamily="18" charset="0"/>
                          <a:ea typeface="Comfortaa"/>
                          <a:cs typeface="Times New Roman" panose="02020603050405020304" pitchFamily="18" charset="0"/>
                          <a:sym typeface="Comfortaa"/>
                        </a:rPr>
                        <a:t>User Interface Module </a:t>
                      </a:r>
                      <a:endParaRPr sz="1400" b="1" u="none" strike="noStrike" cap="none" dirty="0">
                        <a:solidFill>
                          <a:schemeClr val="tx1"/>
                        </a:solidFill>
                        <a:latin typeface="Times New Roman" panose="02020603050405020304" pitchFamily="18" charset="0"/>
                        <a:ea typeface="Comfortaa"/>
                        <a:cs typeface="Times New Roman" panose="02020603050405020304" pitchFamily="18" charset="0"/>
                        <a:sym typeface="Comfortaa"/>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dirty="0">
                          <a:solidFill>
                            <a:schemeClr val="tx1"/>
                          </a:solidFill>
                          <a:latin typeface="Times New Roman" panose="02020603050405020304" pitchFamily="18" charset="0"/>
                          <a:ea typeface="Comfortaa"/>
                          <a:cs typeface="Times New Roman" panose="02020603050405020304" pitchFamily="18" charset="0"/>
                          <a:sym typeface="Comfortaa"/>
                        </a:rPr>
                        <a:t>Is the module user directly interacts with.</a:t>
                      </a:r>
                      <a:endParaRPr sz="1400" u="none" strike="noStrike" cap="none" dirty="0">
                        <a:solidFill>
                          <a:schemeClr val="tx1"/>
                        </a:solidFill>
                        <a:latin typeface="Times New Roman" panose="02020603050405020304" pitchFamily="18" charset="0"/>
                        <a:ea typeface="Comfortaa"/>
                        <a:cs typeface="Times New Roman" panose="02020603050405020304" pitchFamily="18" charset="0"/>
                        <a:sym typeface="Comfortaa"/>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142872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smtClean="0">
                          <a:solidFill>
                            <a:schemeClr val="tx1"/>
                          </a:solidFill>
                          <a:latin typeface="Times New Roman" panose="02020603050405020304" pitchFamily="18" charset="0"/>
                          <a:ea typeface="Comfortaa"/>
                          <a:cs typeface="Times New Roman" panose="02020603050405020304" pitchFamily="18" charset="0"/>
                          <a:sym typeface="Comfortaa"/>
                        </a:rPr>
                        <a:t>NLP Module</a:t>
                      </a:r>
                      <a:endParaRPr sz="1400" b="1" u="none" strike="noStrike" cap="none" dirty="0">
                        <a:solidFill>
                          <a:schemeClr val="tx1"/>
                        </a:solidFill>
                        <a:latin typeface="Times New Roman" panose="02020603050405020304" pitchFamily="18" charset="0"/>
                        <a:ea typeface="Comfortaa"/>
                        <a:cs typeface="Times New Roman" panose="02020603050405020304" pitchFamily="18" charset="0"/>
                        <a:sym typeface="Comfortaa"/>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1588" lvl="1" indent="0">
                        <a:buFont typeface="Arial" pitchFamily="34" charset="0"/>
                        <a:buNone/>
                      </a:pPr>
                      <a:r>
                        <a:rPr lang="en" sz="1400" u="none" strike="noStrike" cap="none" dirty="0" smtClean="0">
                          <a:solidFill>
                            <a:schemeClr val="tx1"/>
                          </a:solidFill>
                          <a:latin typeface="Times New Roman" panose="02020603050405020304" pitchFamily="18" charset="0"/>
                          <a:ea typeface="Comfortaa"/>
                          <a:cs typeface="Times New Roman" panose="02020603050405020304" pitchFamily="18" charset="0"/>
                          <a:sym typeface="Comfortaa"/>
                        </a:rPr>
                        <a:t>This module is acting</a:t>
                      </a:r>
                      <a:r>
                        <a:rPr lang="en" sz="1400" u="none" strike="noStrike" cap="none" baseline="0" dirty="0" smtClean="0">
                          <a:solidFill>
                            <a:schemeClr val="tx1"/>
                          </a:solidFill>
                          <a:latin typeface="Times New Roman" panose="02020603050405020304" pitchFamily="18" charset="0"/>
                          <a:ea typeface="Comfortaa"/>
                          <a:cs typeface="Times New Roman" panose="02020603050405020304" pitchFamily="18" charset="0"/>
                          <a:sym typeface="Comfortaa"/>
                        </a:rPr>
                        <a:t> as backbone for project. Keyword extraction is done using various processes like t</a:t>
                      </a:r>
                      <a:r>
                        <a:rPr lang="en-IN" sz="1400" dirty="0" smtClean="0">
                          <a:latin typeface="Times New Roman" pitchFamily="18" charset="0"/>
                          <a:cs typeface="Times New Roman" pitchFamily="18" charset="0"/>
                        </a:rPr>
                        <a:t>okenization ,</a:t>
                      </a:r>
                      <a:r>
                        <a:rPr lang="en-IN" sz="1400" baseline="0" dirty="0" smtClean="0">
                          <a:latin typeface="Times New Roman" pitchFamily="18" charset="0"/>
                          <a:cs typeface="Times New Roman" pitchFamily="18" charset="0"/>
                        </a:rPr>
                        <a:t> </a:t>
                      </a:r>
                      <a:r>
                        <a:rPr lang="en-IN" sz="1400" dirty="0" smtClean="0">
                          <a:latin typeface="Times New Roman" pitchFamily="18" charset="0"/>
                          <a:cs typeface="Times New Roman" pitchFamily="18" charset="0"/>
                        </a:rPr>
                        <a:t>morphology , part of speech tagging , distributional similarity</a:t>
                      </a:r>
                      <a:r>
                        <a:rPr lang="en-IN" sz="1400" baseline="0" dirty="0" smtClean="0">
                          <a:latin typeface="Times New Roman" pitchFamily="18" charset="0"/>
                          <a:cs typeface="Times New Roman" pitchFamily="18" charset="0"/>
                        </a:rPr>
                        <a:t> , </a:t>
                      </a:r>
                      <a:r>
                        <a:rPr lang="en-IN" sz="1400" dirty="0" smtClean="0">
                          <a:latin typeface="Times New Roman" pitchFamily="18" charset="0"/>
                          <a:cs typeface="Times New Roman" pitchFamily="18" charset="0"/>
                        </a:rPr>
                        <a:t>chunking </a:t>
                      </a:r>
                      <a:r>
                        <a:rPr lang="en-IN" sz="1400" baseline="0" dirty="0" smtClean="0">
                          <a:latin typeface="Times New Roman" pitchFamily="18" charset="0"/>
                          <a:cs typeface="Times New Roman" pitchFamily="18" charset="0"/>
                        </a:rPr>
                        <a:t> , </a:t>
                      </a:r>
                      <a:r>
                        <a:rPr lang="en-IN" sz="1400" dirty="0" smtClean="0">
                          <a:latin typeface="Times New Roman" pitchFamily="18" charset="0"/>
                          <a:cs typeface="Times New Roman" pitchFamily="18" charset="0"/>
                        </a:rPr>
                        <a:t>name entity recognition.</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solidFill>
                          <a:schemeClr val="tx1"/>
                        </a:solidFill>
                        <a:latin typeface="Times New Roman" panose="02020603050405020304" pitchFamily="18" charset="0"/>
                        <a:ea typeface="Comfortaa"/>
                        <a:cs typeface="Times New Roman" panose="02020603050405020304" pitchFamily="18" charset="0"/>
                        <a:sym typeface="Comfortaa"/>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61065">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dirty="0" smtClean="0">
                          <a:solidFill>
                            <a:schemeClr val="tx1"/>
                          </a:solidFill>
                          <a:latin typeface="Times New Roman" panose="02020603050405020304" pitchFamily="18" charset="0"/>
                          <a:ea typeface="Comfortaa"/>
                          <a:cs typeface="Times New Roman" panose="02020603050405020304" pitchFamily="18" charset="0"/>
                          <a:sym typeface="Comfortaa"/>
                        </a:rPr>
                        <a:t>Database</a:t>
                      </a:r>
                      <a:r>
                        <a:rPr lang="en" sz="1400" b="1" u="none" strike="noStrike" cap="none" baseline="0" dirty="0" smtClean="0">
                          <a:solidFill>
                            <a:schemeClr val="tx1"/>
                          </a:solidFill>
                          <a:latin typeface="Times New Roman" panose="02020603050405020304" pitchFamily="18" charset="0"/>
                          <a:ea typeface="Comfortaa"/>
                          <a:cs typeface="Times New Roman" panose="02020603050405020304" pitchFamily="18" charset="0"/>
                          <a:sym typeface="Comfortaa"/>
                        </a:rPr>
                        <a:t> </a:t>
                      </a:r>
                      <a:r>
                        <a:rPr lang="en" sz="1400" b="1" u="none" strike="noStrike" cap="none" dirty="0" smtClean="0">
                          <a:solidFill>
                            <a:schemeClr val="tx1"/>
                          </a:solidFill>
                          <a:latin typeface="Times New Roman" panose="02020603050405020304" pitchFamily="18" charset="0"/>
                          <a:ea typeface="Comfortaa"/>
                          <a:cs typeface="Times New Roman" panose="02020603050405020304" pitchFamily="18" charset="0"/>
                          <a:sym typeface="Comfortaa"/>
                        </a:rPr>
                        <a:t>Module </a:t>
                      </a:r>
                      <a:endParaRPr sz="1400" b="1" u="none" strike="noStrike" cap="none" dirty="0">
                        <a:solidFill>
                          <a:schemeClr val="tx1"/>
                        </a:solidFill>
                        <a:latin typeface="Times New Roman" panose="02020603050405020304" pitchFamily="18" charset="0"/>
                        <a:ea typeface="Comfortaa"/>
                        <a:cs typeface="Times New Roman" panose="02020603050405020304" pitchFamily="18" charset="0"/>
                        <a:sym typeface="Comfortaa"/>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dirty="0" smtClean="0">
                          <a:solidFill>
                            <a:schemeClr val="tx1"/>
                          </a:solidFill>
                          <a:latin typeface="Times New Roman" panose="02020603050405020304" pitchFamily="18" charset="0"/>
                          <a:ea typeface="Comfortaa"/>
                          <a:cs typeface="Times New Roman" panose="02020603050405020304" pitchFamily="18" charset="0"/>
                          <a:sym typeface="Comfortaa"/>
                        </a:rPr>
                        <a:t>All students records will be saved in database.</a:t>
                      </a:r>
                      <a:endParaRPr sz="1400" u="none" strike="noStrike" cap="none" dirty="0">
                        <a:solidFill>
                          <a:schemeClr val="tx1"/>
                        </a:solidFill>
                        <a:latin typeface="Times New Roman" panose="02020603050405020304" pitchFamily="18" charset="0"/>
                        <a:ea typeface="Comfortaa"/>
                        <a:cs typeface="Times New Roman" panose="02020603050405020304" pitchFamily="18" charset="0"/>
                        <a:sym typeface="Comfortaa"/>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459" name="Google Shape;459;p58"/>
          <p:cNvSpPr txBox="1"/>
          <p:nvPr/>
        </p:nvSpPr>
        <p:spPr>
          <a:xfrm>
            <a:off x="457200" y="343841"/>
            <a:ext cx="6326100" cy="738633"/>
          </a:xfrm>
          <a:prstGeom prst="rect">
            <a:avLst/>
          </a:prstGeom>
          <a:noFill/>
          <a:ln>
            <a:noFill/>
          </a:ln>
        </p:spPr>
        <p:txBody>
          <a:bodyPr spcFirstLastPara="1" wrap="square" lIns="91411" tIns="91411" rIns="91411" bIns="91411" anchor="t" anchorCtr="0">
            <a:spAutoFit/>
          </a:bodyPr>
          <a:lstStyle/>
          <a:p>
            <a:pPr>
              <a:buClr>
                <a:srgbClr val="000000"/>
              </a:buClr>
              <a:buSzPts val="3200"/>
            </a:pPr>
            <a:r>
              <a:rPr lang="en" sz="3600" b="1" dirty="0">
                <a:latin typeface="Times New Roman" panose="02020603050405020304" pitchFamily="18" charset="0"/>
                <a:ea typeface="Lato"/>
                <a:cs typeface="Times New Roman" panose="02020603050405020304" pitchFamily="18" charset="0"/>
                <a:sym typeface="Lato"/>
              </a:rPr>
              <a:t>Results and Discussions</a:t>
            </a:r>
            <a:endParaRPr sz="4000" b="1" dirty="0">
              <a:latin typeface="Times New Roman" panose="02020603050405020304" pitchFamily="18" charset="0"/>
              <a:ea typeface="Lato"/>
              <a:cs typeface="Times New Roman" panose="02020603050405020304" pitchFamily="18" charset="0"/>
              <a:sym typeface="Lato"/>
            </a:endParaRPr>
          </a:p>
        </p:txBody>
      </p:sp>
      <p:pic>
        <p:nvPicPr>
          <p:cNvPr id="15362" name="Picture 2" descr="Avoiding common confusions with modules in Angular - Angular inDepth">
            <a:extLst>
              <a:ext uri="{FF2B5EF4-FFF2-40B4-BE49-F238E27FC236}">
                <a16:creationId xmlns="" xmlns:a16="http://schemas.microsoft.com/office/drawing/2014/main" id="{15C805BE-E44F-4911-91E7-3268E2E5FC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2201" y="3873689"/>
            <a:ext cx="2007800" cy="1269813"/>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Atlas - Modules">
            <a:extLst>
              <a:ext uri="{FF2B5EF4-FFF2-40B4-BE49-F238E27FC236}">
                <a16:creationId xmlns="" xmlns:a16="http://schemas.microsoft.com/office/drawing/2014/main" id="{7327A783-0DFD-4B38-A0A2-193FB25A492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2" y="4026676"/>
            <a:ext cx="1523997" cy="96383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idx="12"/>
          </p:nvPr>
        </p:nvSpPr>
        <p:spPr/>
        <p:txBody>
          <a:bodyPr/>
          <a:lstStyle/>
          <a:p>
            <a:fld id="{00000000-1234-1234-1234-123412341234}" type="slidenum">
              <a:rPr lang="en" smtClean="0"/>
              <a:pPr/>
              <a:t>24</a:t>
            </a:fld>
            <a:endParaRPr lang="en"/>
          </a:p>
        </p:txBody>
      </p:sp>
    </p:spTree>
    <p:extLst>
      <p:ext uri="{BB962C8B-B14F-4D97-AF65-F5344CB8AC3E}">
        <p14:creationId xmlns:p14="http://schemas.microsoft.com/office/powerpoint/2010/main" val="213458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9"/>
                                        </p:tgtEl>
                                        <p:attrNameLst>
                                          <p:attrName>style.visibility</p:attrName>
                                        </p:attrNameLst>
                                      </p:cBhvr>
                                      <p:to>
                                        <p:strVal val="visible"/>
                                      </p:to>
                                    </p:set>
                                    <p:animEffect transition="in" filter="fade">
                                      <p:cBhvr>
                                        <p:cTn id="7" dur="500"/>
                                        <p:tgtEl>
                                          <p:spTgt spid="45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58"/>
                                        </p:tgtEl>
                                        <p:attrNameLst>
                                          <p:attrName>style.visibility</p:attrName>
                                        </p:attrNameLst>
                                      </p:cBhvr>
                                      <p:to>
                                        <p:strVal val="visible"/>
                                      </p:to>
                                    </p:set>
                                    <p:animEffect transition="in" filter="wipe(down)">
                                      <p:cBhvr>
                                        <p:cTn id="11" dur="500"/>
                                        <p:tgtEl>
                                          <p:spTgt spid="458"/>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15364"/>
                                        </p:tgtEl>
                                        <p:attrNameLst>
                                          <p:attrName>style.visibility</p:attrName>
                                        </p:attrNameLst>
                                      </p:cBhvr>
                                      <p:to>
                                        <p:strVal val="visible"/>
                                      </p:to>
                                    </p:set>
                                    <p:animEffect transition="in" filter="circle(in)">
                                      <p:cBhvr>
                                        <p:cTn id="15" dur="2000"/>
                                        <p:tgtEl>
                                          <p:spTgt spid="15364"/>
                                        </p:tgtEl>
                                      </p:cBhvr>
                                    </p:animEffect>
                                  </p:childTnLst>
                                </p:cTn>
                              </p:par>
                              <p:par>
                                <p:cTn id="16" presetID="6" presetClass="entr" presetSubtype="16" fill="hold" nodeType="withEffect">
                                  <p:stCondLst>
                                    <p:cond delay="0"/>
                                  </p:stCondLst>
                                  <p:childTnLst>
                                    <p:set>
                                      <p:cBhvr>
                                        <p:cTn id="17" dur="1" fill="hold">
                                          <p:stCondLst>
                                            <p:cond delay="0"/>
                                          </p:stCondLst>
                                        </p:cTn>
                                        <p:tgtEl>
                                          <p:spTgt spid="15362"/>
                                        </p:tgtEl>
                                        <p:attrNameLst>
                                          <p:attrName>style.visibility</p:attrName>
                                        </p:attrNameLst>
                                      </p:cBhvr>
                                      <p:to>
                                        <p:strVal val="visible"/>
                                      </p:to>
                                    </p:set>
                                    <p:animEffect transition="in" filter="circle(in)">
                                      <p:cBhvr>
                                        <p:cTn id="18" dur="20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33786"/>
            <a:ext cx="4781550" cy="966371"/>
          </a:xfrm>
        </p:spPr>
        <p:txBody>
          <a:bodyPr>
            <a:normAutofit/>
          </a:bodyPr>
          <a:lstStyle/>
          <a:p>
            <a:pPr marL="571402" indent="-571402">
              <a:buFont typeface="Arial" pitchFamily="34" charset="0"/>
              <a:buChar char="•"/>
            </a:pPr>
            <a:r>
              <a:rPr lang="en-US" sz="3600" b="1" dirty="0">
                <a:latin typeface="Times New Roman" pitchFamily="18" charset="0"/>
                <a:cs typeface="Times New Roman" pitchFamily="18" charset="0"/>
              </a:rPr>
              <a:t>User Login Portal</a:t>
            </a:r>
          </a:p>
        </p:txBody>
      </p:sp>
      <p:pic>
        <p:nvPicPr>
          <p:cNvPr id="7" name="Picture 6">
            <a:extLst>
              <a:ext uri="{FF2B5EF4-FFF2-40B4-BE49-F238E27FC236}">
                <a16:creationId xmlns="" xmlns:a16="http://schemas.microsoft.com/office/drawing/2014/main" id="{89491DAA-8C43-4B77-AA4D-90EC62B9041F}"/>
              </a:ext>
            </a:extLst>
          </p:cNvPr>
          <p:cNvPicPr>
            <a:picLocks noChangeAspect="1"/>
          </p:cNvPicPr>
          <p:nvPr/>
        </p:nvPicPr>
        <p:blipFill>
          <a:blip r:embed="rId2"/>
          <a:stretch>
            <a:fillRect/>
          </a:stretch>
        </p:blipFill>
        <p:spPr>
          <a:xfrm>
            <a:off x="5983842" y="730872"/>
            <a:ext cx="2982037" cy="1863773"/>
          </a:xfrm>
          <a:prstGeom prst="rect">
            <a:avLst/>
          </a:prstGeom>
        </p:spPr>
      </p:pic>
      <p:pic>
        <p:nvPicPr>
          <p:cNvPr id="8" name="Picture 3" descr="G:\MINOR\512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9915" y="2817036"/>
            <a:ext cx="910246" cy="9102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G:\MINOR\CSS-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19565" y="2790497"/>
            <a:ext cx="1499172" cy="936983"/>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G:\Images Ideas\b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83842" y="3727281"/>
            <a:ext cx="2516813" cy="1534954"/>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G:\Images Ideas\159-1595977_flask-python-logo-hd-png-downloa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06802" y="3754217"/>
            <a:ext cx="1030518" cy="137202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G:\Images Ideas\65-651790_user-icon-login-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5966" y="1368217"/>
            <a:ext cx="1345955" cy="114107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G:\Images Ideas\65-651790_user-icon-login-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54479" y="1368214"/>
            <a:ext cx="1345955" cy="114107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1102683" y="3115107"/>
            <a:ext cx="1061597" cy="64937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280" tIns="34289" rIns="68280" bIns="34289" rtlCol="0" anchor="ctr"/>
          <a:lstStyle/>
          <a:p>
            <a:pPr algn="ctr" defTabSz="682400"/>
            <a:endParaRPr lang="en-US" sz="1400">
              <a:solidFill>
                <a:prstClr val="white"/>
              </a:solidFill>
            </a:endParaRPr>
          </a:p>
        </p:txBody>
      </p:sp>
      <p:sp>
        <p:nvSpPr>
          <p:cNvPr id="6" name="TextBox 5"/>
          <p:cNvSpPr txBox="1"/>
          <p:nvPr/>
        </p:nvSpPr>
        <p:spPr>
          <a:xfrm>
            <a:off x="1056963" y="2455946"/>
            <a:ext cx="1130177" cy="284691"/>
          </a:xfrm>
          <a:prstGeom prst="rect">
            <a:avLst/>
          </a:prstGeom>
          <a:noFill/>
        </p:spPr>
        <p:txBody>
          <a:bodyPr wrap="square" lIns="68280" tIns="34289" rIns="68280" bIns="34289" rtlCol="0">
            <a:spAutoFit/>
          </a:bodyPr>
          <a:lstStyle/>
          <a:p>
            <a:pPr defTabSz="682400"/>
            <a:r>
              <a:rPr lang="en-US" sz="1400" dirty="0">
                <a:solidFill>
                  <a:prstClr val="black"/>
                </a:solidFill>
              </a:rPr>
              <a:t>Teacher Login</a:t>
            </a:r>
          </a:p>
        </p:txBody>
      </p:sp>
      <p:sp>
        <p:nvSpPr>
          <p:cNvPr id="16" name="TextBox 15"/>
          <p:cNvSpPr txBox="1"/>
          <p:nvPr/>
        </p:nvSpPr>
        <p:spPr>
          <a:xfrm>
            <a:off x="3562368" y="2455945"/>
            <a:ext cx="1130177" cy="507830"/>
          </a:xfrm>
          <a:prstGeom prst="rect">
            <a:avLst/>
          </a:prstGeom>
          <a:noFill/>
        </p:spPr>
        <p:txBody>
          <a:bodyPr wrap="square" lIns="68280" tIns="34289" rIns="68280" bIns="34289" rtlCol="0">
            <a:spAutoFit/>
          </a:bodyPr>
          <a:lstStyle/>
          <a:p>
            <a:pPr defTabSz="682400"/>
            <a:r>
              <a:rPr lang="en-US" sz="1400" dirty="0">
                <a:solidFill>
                  <a:prstClr val="black"/>
                </a:solidFill>
              </a:rPr>
              <a:t>Student Login</a:t>
            </a:r>
          </a:p>
        </p:txBody>
      </p:sp>
      <p:sp>
        <p:nvSpPr>
          <p:cNvPr id="10" name="TextBox 9"/>
          <p:cNvSpPr txBox="1"/>
          <p:nvPr/>
        </p:nvSpPr>
        <p:spPr>
          <a:xfrm>
            <a:off x="1083633" y="3221587"/>
            <a:ext cx="1120141" cy="507830"/>
          </a:xfrm>
          <a:prstGeom prst="rect">
            <a:avLst/>
          </a:prstGeom>
          <a:noFill/>
        </p:spPr>
        <p:txBody>
          <a:bodyPr wrap="square" lIns="68280" tIns="34289" rIns="68280" bIns="34289" rtlCol="0">
            <a:spAutoFit/>
          </a:bodyPr>
          <a:lstStyle/>
          <a:p>
            <a:pPr algn="ctr" defTabSz="682400"/>
            <a:r>
              <a:rPr lang="en-US" sz="1400" dirty="0">
                <a:solidFill>
                  <a:prstClr val="black"/>
                </a:solidFill>
              </a:rPr>
              <a:t>Provides Raw data</a:t>
            </a:r>
          </a:p>
        </p:txBody>
      </p:sp>
      <p:cxnSp>
        <p:nvCxnSpPr>
          <p:cNvPr id="12" name="Straight Arrow Connector 11"/>
          <p:cNvCxnSpPr/>
          <p:nvPr/>
        </p:nvCxnSpPr>
        <p:spPr>
          <a:xfrm>
            <a:off x="1621852" y="2790299"/>
            <a:ext cx="0" cy="26532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3640143" y="3115107"/>
            <a:ext cx="1061597" cy="64937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280" tIns="34289" rIns="68280" bIns="34289" rtlCol="0" anchor="ctr"/>
          <a:lstStyle/>
          <a:p>
            <a:pPr algn="ctr" defTabSz="682400"/>
            <a:endParaRPr lang="en-US" sz="1400">
              <a:solidFill>
                <a:prstClr val="white"/>
              </a:solidFill>
            </a:endParaRPr>
          </a:p>
        </p:txBody>
      </p:sp>
      <p:sp>
        <p:nvSpPr>
          <p:cNvPr id="21" name="TextBox 20"/>
          <p:cNvSpPr txBox="1"/>
          <p:nvPr/>
        </p:nvSpPr>
        <p:spPr>
          <a:xfrm>
            <a:off x="3621093" y="3221587"/>
            <a:ext cx="1120141" cy="507830"/>
          </a:xfrm>
          <a:prstGeom prst="rect">
            <a:avLst/>
          </a:prstGeom>
          <a:noFill/>
        </p:spPr>
        <p:txBody>
          <a:bodyPr wrap="square" lIns="68280" tIns="34289" rIns="68280" bIns="34289" rtlCol="0">
            <a:spAutoFit/>
          </a:bodyPr>
          <a:lstStyle/>
          <a:p>
            <a:pPr algn="ctr" defTabSz="682400"/>
            <a:r>
              <a:rPr lang="en-US" sz="1400" dirty="0">
                <a:solidFill>
                  <a:prstClr val="black"/>
                </a:solidFill>
              </a:rPr>
              <a:t>Attempt</a:t>
            </a:r>
          </a:p>
          <a:p>
            <a:pPr algn="ctr" defTabSz="682400"/>
            <a:r>
              <a:rPr lang="en-US" sz="1400" dirty="0">
                <a:solidFill>
                  <a:prstClr val="black"/>
                </a:solidFill>
              </a:rPr>
              <a:t>Exam</a:t>
            </a:r>
          </a:p>
        </p:txBody>
      </p:sp>
      <p:cxnSp>
        <p:nvCxnSpPr>
          <p:cNvPr id="23" name="Straight Arrow Connector 22"/>
          <p:cNvCxnSpPr/>
          <p:nvPr/>
        </p:nvCxnSpPr>
        <p:spPr>
          <a:xfrm>
            <a:off x="4127256" y="2732945"/>
            <a:ext cx="0" cy="26532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714500" y="3992880"/>
            <a:ext cx="501876" cy="501876"/>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5400000">
            <a:off x="3679087" y="3992880"/>
            <a:ext cx="501876" cy="501876"/>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379220" y="4162511"/>
            <a:ext cx="586218" cy="284691"/>
          </a:xfrm>
          <a:prstGeom prst="rect">
            <a:avLst/>
          </a:prstGeom>
          <a:noFill/>
        </p:spPr>
        <p:txBody>
          <a:bodyPr wrap="square" lIns="68280" tIns="34289" rIns="68280" bIns="34289" rtlCol="0">
            <a:spAutoFit/>
          </a:bodyPr>
          <a:lstStyle/>
          <a:p>
            <a:pPr defTabSz="682400"/>
            <a:r>
              <a:rPr lang="en-US" sz="1400" dirty="0">
                <a:solidFill>
                  <a:prstClr val="black"/>
                </a:solidFill>
              </a:rPr>
              <a:t>Result</a:t>
            </a:r>
          </a:p>
        </p:txBody>
      </p:sp>
      <p:sp>
        <p:nvSpPr>
          <p:cNvPr id="30" name="TextBox 29"/>
          <p:cNvSpPr txBox="1"/>
          <p:nvPr/>
        </p:nvSpPr>
        <p:spPr>
          <a:xfrm>
            <a:off x="3910347" y="4206890"/>
            <a:ext cx="586218" cy="284691"/>
          </a:xfrm>
          <a:prstGeom prst="rect">
            <a:avLst/>
          </a:prstGeom>
          <a:noFill/>
        </p:spPr>
        <p:txBody>
          <a:bodyPr wrap="square" lIns="68280" tIns="34289" rIns="68280" bIns="34289" rtlCol="0">
            <a:spAutoFit/>
          </a:bodyPr>
          <a:lstStyle/>
          <a:p>
            <a:pPr defTabSz="682400"/>
            <a:r>
              <a:rPr lang="en-US" sz="1400" dirty="0">
                <a:solidFill>
                  <a:prstClr val="black"/>
                </a:solidFill>
              </a:rPr>
              <a:t>Result</a:t>
            </a:r>
          </a:p>
        </p:txBody>
      </p:sp>
      <p:pic>
        <p:nvPicPr>
          <p:cNvPr id="9223" name="Picture 7" descr="G:\Images Ideas\140-1408791_backend-icon-pn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9525" y="3807866"/>
            <a:ext cx="1301368" cy="132016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25</a:t>
            </a:fld>
            <a:endParaRPr lang="en-IN">
              <a:solidFill>
                <a:prstClr val="black">
                  <a:tint val="75000"/>
                </a:prstClr>
              </a:solidFill>
            </a:endParaRPr>
          </a:p>
        </p:txBody>
      </p:sp>
    </p:spTree>
    <p:extLst>
      <p:ext uri="{BB962C8B-B14F-4D97-AF65-F5344CB8AC3E}">
        <p14:creationId xmlns:p14="http://schemas.microsoft.com/office/powerpoint/2010/main" val="24141442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887" y="248144"/>
            <a:ext cx="7886700" cy="994172"/>
          </a:xfrm>
        </p:spPr>
        <p:txBody>
          <a:bodyPr>
            <a:normAutofit/>
          </a:bodyPr>
          <a:lstStyle/>
          <a:p>
            <a:pPr marL="571402" indent="-571402">
              <a:buFont typeface="Arial" pitchFamily="34" charset="0"/>
              <a:buChar char="•"/>
            </a:pPr>
            <a:r>
              <a:rPr lang="en-US" sz="3600" b="1" dirty="0">
                <a:latin typeface="Times New Roman" pitchFamily="18" charset="0"/>
                <a:cs typeface="Times New Roman" pitchFamily="18" charset="0"/>
              </a:rPr>
              <a:t>Maintaining Student Record</a:t>
            </a:r>
          </a:p>
        </p:txBody>
      </p:sp>
      <p:pic>
        <p:nvPicPr>
          <p:cNvPr id="6" name="Picture 4" descr="G:\Images Ideas\65-651790_user-icon-login-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2848" y="1219033"/>
            <a:ext cx="1345955" cy="11410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G:\Images Ideas\65-651790_user-icon-login-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2848" y="3453753"/>
            <a:ext cx="1345955" cy="11410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723845" y="2306765"/>
            <a:ext cx="1130177" cy="284691"/>
          </a:xfrm>
          <a:prstGeom prst="rect">
            <a:avLst/>
          </a:prstGeom>
          <a:noFill/>
        </p:spPr>
        <p:txBody>
          <a:bodyPr wrap="square" lIns="68313" tIns="34289" rIns="68313" bIns="34289" rtlCol="0">
            <a:spAutoFit/>
          </a:bodyPr>
          <a:lstStyle/>
          <a:p>
            <a:pPr defTabSz="682774"/>
            <a:r>
              <a:rPr lang="en-US" sz="1400" dirty="0">
                <a:solidFill>
                  <a:prstClr val="black"/>
                </a:solidFill>
              </a:rPr>
              <a:t>Teacher Login</a:t>
            </a:r>
          </a:p>
        </p:txBody>
      </p:sp>
      <p:sp>
        <p:nvSpPr>
          <p:cNvPr id="9" name="TextBox 8"/>
          <p:cNvSpPr txBox="1"/>
          <p:nvPr/>
        </p:nvSpPr>
        <p:spPr>
          <a:xfrm>
            <a:off x="6760737" y="4541485"/>
            <a:ext cx="1130177" cy="507830"/>
          </a:xfrm>
          <a:prstGeom prst="rect">
            <a:avLst/>
          </a:prstGeom>
          <a:noFill/>
        </p:spPr>
        <p:txBody>
          <a:bodyPr wrap="square" lIns="68313" tIns="34289" rIns="68313" bIns="34289" rtlCol="0">
            <a:spAutoFit/>
          </a:bodyPr>
          <a:lstStyle/>
          <a:p>
            <a:pPr defTabSz="682774"/>
            <a:r>
              <a:rPr lang="en-US" sz="1400" dirty="0">
                <a:solidFill>
                  <a:prstClr val="black"/>
                </a:solidFill>
              </a:rPr>
              <a:t>Student Login</a:t>
            </a:r>
          </a:p>
        </p:txBody>
      </p:sp>
      <p:pic>
        <p:nvPicPr>
          <p:cNvPr id="12" name="Picture 3" descr="G:\Images Ideas\r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7726" y="2017581"/>
            <a:ext cx="1501379" cy="150137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513302" y="3453754"/>
            <a:ext cx="1670227" cy="507830"/>
          </a:xfrm>
          <a:prstGeom prst="rect">
            <a:avLst/>
          </a:prstGeom>
          <a:noFill/>
        </p:spPr>
        <p:txBody>
          <a:bodyPr wrap="square" lIns="68313" tIns="34289" rIns="68313" bIns="34289" rtlCol="0">
            <a:spAutoFit/>
          </a:bodyPr>
          <a:lstStyle/>
          <a:p>
            <a:pPr algn="ctr" defTabSz="682774"/>
            <a:r>
              <a:rPr lang="en-US" sz="1400" dirty="0">
                <a:solidFill>
                  <a:prstClr val="black"/>
                </a:solidFill>
              </a:rPr>
              <a:t>Student Evaluated Result</a:t>
            </a:r>
          </a:p>
        </p:txBody>
      </p:sp>
      <p:pic>
        <p:nvPicPr>
          <p:cNvPr id="14" name="Picture 8" descr="G:\Images Ideas\18085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76608" y="1405492"/>
            <a:ext cx="953984" cy="953984"/>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G:\Images Ideas\99-991615_mark-sheet-generation-exam-result-icon-p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76610" y="3696129"/>
            <a:ext cx="1032106" cy="1032106"/>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descr="G:\Images Ideas\sq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73723" y="2130418"/>
            <a:ext cx="1825735" cy="181570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p:nvPr/>
        </p:nvCxnSpPr>
        <p:spPr>
          <a:xfrm flipV="1">
            <a:off x="2099106" y="2459520"/>
            <a:ext cx="566213" cy="56621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flipV="1">
            <a:off x="2099106" y="3025901"/>
            <a:ext cx="566213" cy="56621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987119" y="3695879"/>
            <a:ext cx="516479" cy="516479"/>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908891" y="2018543"/>
            <a:ext cx="594707" cy="42672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6059759" y="3610091"/>
            <a:ext cx="516479" cy="516479"/>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5981379" y="1932755"/>
            <a:ext cx="594707" cy="42672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26</a:t>
            </a:fld>
            <a:endParaRPr lang="en-IN">
              <a:solidFill>
                <a:prstClr val="black">
                  <a:tint val="75000"/>
                </a:prstClr>
              </a:solidFill>
            </a:endParaRPr>
          </a:p>
        </p:txBody>
      </p:sp>
    </p:spTree>
    <p:extLst>
      <p:ext uri="{BB962C8B-B14F-4D97-AF65-F5344CB8AC3E}">
        <p14:creationId xmlns:p14="http://schemas.microsoft.com/office/powerpoint/2010/main" val="3099072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09550"/>
            <a:ext cx="7886700" cy="994172"/>
          </a:xfrm>
        </p:spPr>
        <p:txBody>
          <a:bodyPr>
            <a:normAutofit/>
          </a:bodyPr>
          <a:lstStyle/>
          <a:p>
            <a:r>
              <a:rPr lang="en-US" sz="3600" b="1" dirty="0">
                <a:latin typeface="Times New Roman" pitchFamily="18" charset="0"/>
                <a:cs typeface="Times New Roman" pitchFamily="18" charset="0"/>
              </a:rPr>
              <a:t>Project Screen Shots</a:t>
            </a:r>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t="8074" r="1657" b="4565"/>
          <a:stretch/>
        </p:blipFill>
        <p:spPr bwMode="auto">
          <a:xfrm>
            <a:off x="914400" y="1123950"/>
            <a:ext cx="7103533"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27</a:t>
            </a:fld>
            <a:endParaRPr lang="en-IN">
              <a:solidFill>
                <a:prstClr val="black">
                  <a:tint val="75000"/>
                </a:prstClr>
              </a:solidFill>
            </a:endParaRPr>
          </a:p>
        </p:txBody>
      </p:sp>
      <p:sp>
        <p:nvSpPr>
          <p:cNvPr id="5" name="TextBox 4"/>
          <p:cNvSpPr txBox="1"/>
          <p:nvPr/>
        </p:nvSpPr>
        <p:spPr>
          <a:xfrm>
            <a:off x="4275408" y="4562277"/>
            <a:ext cx="914400"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 6</a:t>
            </a:r>
            <a:endParaRPr lang="en-IN" sz="1400" dirty="0">
              <a:latin typeface="Times New Roman" pitchFamily="18" charset="0"/>
              <a:cs typeface="Times New Roman" pitchFamily="18" charset="0"/>
            </a:endParaRPr>
          </a:p>
        </p:txBody>
      </p:sp>
    </p:spTree>
    <p:extLst>
      <p:ext uri="{BB962C8B-B14F-4D97-AF65-F5344CB8AC3E}">
        <p14:creationId xmlns:p14="http://schemas.microsoft.com/office/powerpoint/2010/main" val="16593943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887" y="248144"/>
            <a:ext cx="7886700" cy="994172"/>
          </a:xfrm>
        </p:spPr>
        <p:txBody>
          <a:bodyPr>
            <a:normAutofit/>
          </a:bodyPr>
          <a:lstStyle/>
          <a:p>
            <a:r>
              <a:rPr lang="en-US" sz="3600" b="1" dirty="0">
                <a:latin typeface="Times New Roman" pitchFamily="18" charset="0"/>
                <a:cs typeface="Times New Roman" pitchFamily="18" charset="0"/>
              </a:rPr>
              <a:t>Project Screen Shots</a:t>
            </a:r>
          </a:p>
        </p:txBody>
      </p:sp>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953" r="1637" b="11321"/>
          <a:stretch/>
        </p:blipFill>
        <p:spPr bwMode="auto">
          <a:xfrm>
            <a:off x="914400" y="1276352"/>
            <a:ext cx="7021733" cy="3276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28</a:t>
            </a:fld>
            <a:endParaRPr lang="en-IN">
              <a:solidFill>
                <a:prstClr val="black">
                  <a:tint val="75000"/>
                </a:prstClr>
              </a:solidFill>
            </a:endParaRPr>
          </a:p>
        </p:txBody>
      </p:sp>
      <p:sp>
        <p:nvSpPr>
          <p:cNvPr id="5" name="TextBox 4"/>
          <p:cNvSpPr txBox="1"/>
          <p:nvPr/>
        </p:nvSpPr>
        <p:spPr>
          <a:xfrm>
            <a:off x="4258475" y="4476750"/>
            <a:ext cx="914400"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 7</a:t>
            </a:r>
            <a:endParaRPr lang="en-IN" sz="1400" dirty="0">
              <a:latin typeface="Times New Roman" pitchFamily="18" charset="0"/>
              <a:cs typeface="Times New Roman" pitchFamily="18" charset="0"/>
            </a:endParaRPr>
          </a:p>
        </p:txBody>
      </p:sp>
    </p:spTree>
    <p:extLst>
      <p:ext uri="{BB962C8B-B14F-4D97-AF65-F5344CB8AC3E}">
        <p14:creationId xmlns:p14="http://schemas.microsoft.com/office/powerpoint/2010/main" val="20621978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887" y="248144"/>
            <a:ext cx="7886700" cy="994172"/>
          </a:xfrm>
        </p:spPr>
        <p:txBody>
          <a:bodyPr>
            <a:normAutofit/>
          </a:bodyPr>
          <a:lstStyle/>
          <a:p>
            <a:r>
              <a:rPr lang="en-US" sz="3600" b="1" dirty="0">
                <a:latin typeface="Times New Roman" pitchFamily="18" charset="0"/>
                <a:cs typeface="Times New Roman" pitchFamily="18" charset="0"/>
              </a:rPr>
              <a:t>Project Screen Shots</a:t>
            </a:r>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306" t="8333" r="7548" b="9970"/>
          <a:stretch/>
        </p:blipFill>
        <p:spPr bwMode="auto">
          <a:xfrm>
            <a:off x="1143000" y="1200150"/>
            <a:ext cx="65532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29</a:t>
            </a:fld>
            <a:endParaRPr lang="en-IN">
              <a:solidFill>
                <a:prstClr val="black">
                  <a:tint val="75000"/>
                </a:prstClr>
              </a:solidFill>
            </a:endParaRPr>
          </a:p>
        </p:txBody>
      </p:sp>
      <p:sp>
        <p:nvSpPr>
          <p:cNvPr id="5" name="TextBox 4"/>
          <p:cNvSpPr txBox="1"/>
          <p:nvPr/>
        </p:nvSpPr>
        <p:spPr>
          <a:xfrm>
            <a:off x="4258475" y="4476750"/>
            <a:ext cx="914400"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 </a:t>
            </a:r>
            <a:r>
              <a:rPr lang="en-IN" sz="1400" dirty="0">
                <a:latin typeface="Times New Roman" pitchFamily="18" charset="0"/>
                <a:cs typeface="Times New Roman" pitchFamily="18" charset="0"/>
              </a:rPr>
              <a:t>8</a:t>
            </a:r>
          </a:p>
        </p:txBody>
      </p:sp>
    </p:spTree>
    <p:extLst>
      <p:ext uri="{BB962C8B-B14F-4D97-AF65-F5344CB8AC3E}">
        <p14:creationId xmlns:p14="http://schemas.microsoft.com/office/powerpoint/2010/main" val="20621978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283888" indent="-283888"/>
            <a:r>
              <a:rPr lang="en-US" sz="3600" b="1" dirty="0">
                <a:latin typeface="Times New Roman" pitchFamily="18" charset="0"/>
                <a:cs typeface="Times New Roman" pitchFamily="18" charset="0"/>
              </a:rPr>
              <a:t>Traditional Method of Test</a:t>
            </a:r>
          </a:p>
        </p:txBody>
      </p:sp>
      <p:sp>
        <p:nvSpPr>
          <p:cNvPr id="3" name="Content Placeholder 2"/>
          <p:cNvSpPr>
            <a:spLocks noGrp="1"/>
          </p:cNvSpPr>
          <p:nvPr>
            <p:ph idx="1"/>
          </p:nvPr>
        </p:nvSpPr>
        <p:spPr>
          <a:xfrm>
            <a:off x="914400" y="1428750"/>
            <a:ext cx="4091940" cy="3352800"/>
          </a:xfrm>
        </p:spPr>
        <p:txBody>
          <a:bodyPr>
            <a:noAutofit/>
          </a:bodyPr>
          <a:lstStyle/>
          <a:p>
            <a:pPr marL="0" indent="0" algn="just">
              <a:buNone/>
            </a:pPr>
            <a:r>
              <a:rPr lang="en-US" sz="2200" dirty="0">
                <a:latin typeface="Times New Roman" pitchFamily="18" charset="0"/>
                <a:cs typeface="Times New Roman" pitchFamily="18" charset="0"/>
              </a:rPr>
              <a:t>Pen-paper based exam the verification of answers and result processing.</a:t>
            </a:r>
          </a:p>
          <a:p>
            <a:pPr algn="just"/>
            <a:r>
              <a:rPr lang="en-US" sz="2200" dirty="0">
                <a:latin typeface="Times New Roman" pitchFamily="18" charset="0"/>
                <a:cs typeface="Times New Roman" pitchFamily="18" charset="0"/>
              </a:rPr>
              <a:t>Teacher sets question paper.</a:t>
            </a:r>
          </a:p>
          <a:p>
            <a:pPr algn="just"/>
            <a:r>
              <a:rPr lang="en-US" sz="2200" dirty="0">
                <a:latin typeface="Times New Roman" pitchFamily="18" charset="0"/>
                <a:cs typeface="Times New Roman" pitchFamily="18" charset="0"/>
              </a:rPr>
              <a:t>A physical Infrastructure for conducting examination.</a:t>
            </a:r>
          </a:p>
          <a:p>
            <a:pPr algn="just"/>
            <a:r>
              <a:rPr lang="en-US" sz="2200" dirty="0">
                <a:latin typeface="Times New Roman" pitchFamily="18" charset="0"/>
                <a:cs typeface="Times New Roman" pitchFamily="18" charset="0"/>
              </a:rPr>
              <a:t>The manual checking process.</a:t>
            </a:r>
          </a:p>
          <a:p>
            <a:pPr algn="just"/>
            <a:r>
              <a:rPr lang="en-US" sz="2200" dirty="0">
                <a:latin typeface="Times New Roman" pitchFamily="18" charset="0"/>
                <a:cs typeface="Times New Roman" pitchFamily="18" charset="0"/>
              </a:rPr>
              <a:t>The manual result formulation</a:t>
            </a:r>
          </a:p>
          <a:p>
            <a:pPr marL="0" indent="0" algn="just">
              <a:buNone/>
            </a:pPr>
            <a:endParaRPr lang="en-US" sz="2400" dirty="0">
              <a:latin typeface="Times New Roman" pitchFamily="18" charset="0"/>
              <a:cs typeface="Times New Roman" pitchFamily="18" charset="0"/>
            </a:endParaRPr>
          </a:p>
          <a:p>
            <a:pPr marL="0" indent="0" algn="just">
              <a:buNone/>
            </a:pPr>
            <a:endParaRPr lang="en-US" sz="2400" dirty="0">
              <a:latin typeface="Times New Roman" pitchFamily="18" charset="0"/>
              <a:cs typeface="Times New Roman" pitchFamily="18" charset="0"/>
            </a:endParaRPr>
          </a:p>
          <a:p>
            <a:pPr algn="just">
              <a:buNone/>
            </a:pPr>
            <a:endParaRPr lang="en-US" sz="2400" dirty="0">
              <a:latin typeface="Times New Roman" pitchFamily="18" charset="0"/>
              <a:cs typeface="Times New Roman" pitchFamily="18" charset="0"/>
            </a:endParaRPr>
          </a:p>
        </p:txBody>
      </p:sp>
      <p:pic>
        <p:nvPicPr>
          <p:cNvPr id="6146" name="Picture 2" descr="G:\Images Ideas\exam.jpg"/>
          <p:cNvPicPr>
            <a:picLocks noChangeAspect="1" noChangeArrowheads="1"/>
          </p:cNvPicPr>
          <p:nvPr/>
        </p:nvPicPr>
        <p:blipFill rotWithShape="1">
          <a:blip r:embed="rId2">
            <a:extLst>
              <a:ext uri="{28A0092B-C50C-407E-A947-70E740481C1C}">
                <a14:useLocalDpi xmlns:a14="http://schemas.microsoft.com/office/drawing/2010/main" val="0"/>
              </a:ext>
            </a:extLst>
          </a:blip>
          <a:srcRect r="32228"/>
          <a:stretch/>
        </p:blipFill>
        <p:spPr bwMode="auto">
          <a:xfrm>
            <a:off x="5255900" y="1295402"/>
            <a:ext cx="3392805" cy="333747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26E264F2-2626-409A-A422-AA30EAF61F27}" type="slidenum">
              <a:rPr lang="en-IN" smtClean="0">
                <a:solidFill>
                  <a:prstClr val="black">
                    <a:tint val="75000"/>
                  </a:prstClr>
                </a:solidFill>
              </a:rPr>
              <a:pPr/>
              <a:t>3</a:t>
            </a:fld>
            <a:endParaRPr lang="en-IN">
              <a:solidFill>
                <a:prstClr val="black">
                  <a:tint val="75000"/>
                </a:prstClr>
              </a:solidFill>
            </a:endParaRPr>
          </a:p>
        </p:txBody>
      </p:sp>
    </p:spTree>
    <p:extLst>
      <p:ext uri="{BB962C8B-B14F-4D97-AF65-F5344CB8AC3E}">
        <p14:creationId xmlns:p14="http://schemas.microsoft.com/office/powerpoint/2010/main" val="30218352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887" y="248144"/>
            <a:ext cx="7886700" cy="994172"/>
          </a:xfrm>
        </p:spPr>
        <p:txBody>
          <a:bodyPr>
            <a:normAutofit/>
          </a:bodyPr>
          <a:lstStyle/>
          <a:p>
            <a:r>
              <a:rPr lang="en-US" sz="3600" b="1" dirty="0">
                <a:latin typeface="Times New Roman" pitchFamily="18" charset="0"/>
                <a:cs typeface="Times New Roman" pitchFamily="18" charset="0"/>
              </a:rPr>
              <a:t>Project Screen Shots</a:t>
            </a:r>
          </a:p>
        </p:txBody>
      </p:sp>
      <p:pic>
        <p:nvPicPr>
          <p:cNvPr id="614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36" t="7898" r="1381" b="4956"/>
          <a:stretch/>
        </p:blipFill>
        <p:spPr bwMode="auto">
          <a:xfrm>
            <a:off x="1143000" y="1123950"/>
            <a:ext cx="6553200" cy="3364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30</a:t>
            </a:fld>
            <a:endParaRPr lang="en-IN">
              <a:solidFill>
                <a:prstClr val="black">
                  <a:tint val="75000"/>
                </a:prstClr>
              </a:solidFill>
            </a:endParaRPr>
          </a:p>
        </p:txBody>
      </p:sp>
      <p:sp>
        <p:nvSpPr>
          <p:cNvPr id="5" name="TextBox 4"/>
          <p:cNvSpPr txBox="1"/>
          <p:nvPr/>
        </p:nvSpPr>
        <p:spPr>
          <a:xfrm>
            <a:off x="4258475" y="4489105"/>
            <a:ext cx="914400"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 9</a:t>
            </a:r>
            <a:endParaRPr lang="en-IN" sz="1400" dirty="0">
              <a:latin typeface="Times New Roman" pitchFamily="18" charset="0"/>
              <a:cs typeface="Times New Roman" pitchFamily="18" charset="0"/>
            </a:endParaRPr>
          </a:p>
        </p:txBody>
      </p:sp>
    </p:spTree>
    <p:extLst>
      <p:ext uri="{BB962C8B-B14F-4D97-AF65-F5344CB8AC3E}">
        <p14:creationId xmlns:p14="http://schemas.microsoft.com/office/powerpoint/2010/main" val="7270979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887" y="248144"/>
            <a:ext cx="7886700" cy="994172"/>
          </a:xfrm>
        </p:spPr>
        <p:txBody>
          <a:bodyPr>
            <a:normAutofit/>
          </a:bodyPr>
          <a:lstStyle/>
          <a:p>
            <a:r>
              <a:rPr lang="en-US" sz="3600" b="1" dirty="0">
                <a:latin typeface="Times New Roman" pitchFamily="18" charset="0"/>
                <a:cs typeface="Times New Roman" pitchFamily="18" charset="0"/>
              </a:rPr>
              <a:t>Project Screen Shots</a:t>
            </a:r>
          </a:p>
        </p:txBody>
      </p:sp>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8120" b="18800"/>
          <a:stretch/>
        </p:blipFill>
        <p:spPr bwMode="auto">
          <a:xfrm>
            <a:off x="838200" y="1352550"/>
            <a:ext cx="7281333"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31</a:t>
            </a:fld>
            <a:endParaRPr lang="en-IN">
              <a:solidFill>
                <a:prstClr val="black">
                  <a:tint val="75000"/>
                </a:prstClr>
              </a:solidFill>
            </a:endParaRPr>
          </a:p>
        </p:txBody>
      </p:sp>
      <p:sp>
        <p:nvSpPr>
          <p:cNvPr id="5" name="TextBox 4"/>
          <p:cNvSpPr txBox="1"/>
          <p:nvPr/>
        </p:nvSpPr>
        <p:spPr>
          <a:xfrm>
            <a:off x="4258474" y="4511477"/>
            <a:ext cx="1075525"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 10</a:t>
            </a:r>
            <a:endParaRPr lang="en-IN" sz="1400" dirty="0">
              <a:latin typeface="Times New Roman" pitchFamily="18" charset="0"/>
              <a:cs typeface="Times New Roman" pitchFamily="18" charset="0"/>
            </a:endParaRPr>
          </a:p>
        </p:txBody>
      </p:sp>
    </p:spTree>
    <p:extLst>
      <p:ext uri="{BB962C8B-B14F-4D97-AF65-F5344CB8AC3E}">
        <p14:creationId xmlns:p14="http://schemas.microsoft.com/office/powerpoint/2010/main" val="20621978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887" y="248144"/>
            <a:ext cx="7886700" cy="994172"/>
          </a:xfrm>
        </p:spPr>
        <p:txBody>
          <a:bodyPr>
            <a:normAutofit/>
          </a:bodyPr>
          <a:lstStyle/>
          <a:p>
            <a:r>
              <a:rPr lang="en-US" sz="3600" b="1" dirty="0">
                <a:latin typeface="Times New Roman" pitchFamily="18" charset="0"/>
                <a:cs typeface="Times New Roman" pitchFamily="18" charset="0"/>
              </a:rPr>
              <a:t>Project Screen Shots</a:t>
            </a:r>
          </a:p>
        </p:txBody>
      </p:sp>
      <p:pic>
        <p:nvPicPr>
          <p:cNvPr id="5124"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726" t="8273" r="1788" b="5012"/>
          <a:stretch/>
        </p:blipFill>
        <p:spPr bwMode="auto">
          <a:xfrm>
            <a:off x="1219200" y="1079699"/>
            <a:ext cx="6477000" cy="331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32</a:t>
            </a:fld>
            <a:endParaRPr lang="en-IN">
              <a:solidFill>
                <a:prstClr val="black">
                  <a:tint val="75000"/>
                </a:prstClr>
              </a:solidFill>
            </a:endParaRPr>
          </a:p>
        </p:txBody>
      </p:sp>
      <p:sp>
        <p:nvSpPr>
          <p:cNvPr id="5" name="TextBox 4"/>
          <p:cNvSpPr txBox="1"/>
          <p:nvPr/>
        </p:nvSpPr>
        <p:spPr>
          <a:xfrm>
            <a:off x="4258474" y="4476750"/>
            <a:ext cx="1227925"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 11</a:t>
            </a:r>
            <a:endParaRPr lang="en-IN" sz="1400" dirty="0">
              <a:latin typeface="Times New Roman" pitchFamily="18" charset="0"/>
              <a:cs typeface="Times New Roman" pitchFamily="18" charset="0"/>
            </a:endParaRPr>
          </a:p>
        </p:txBody>
      </p:sp>
    </p:spTree>
    <p:extLst>
      <p:ext uri="{BB962C8B-B14F-4D97-AF65-F5344CB8AC3E}">
        <p14:creationId xmlns:p14="http://schemas.microsoft.com/office/powerpoint/2010/main" val="1611551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887" y="248144"/>
            <a:ext cx="7886700" cy="994172"/>
          </a:xfrm>
        </p:spPr>
        <p:txBody>
          <a:bodyPr>
            <a:normAutofit/>
          </a:bodyPr>
          <a:lstStyle/>
          <a:p>
            <a:r>
              <a:rPr lang="en-US" sz="3600" b="1" dirty="0">
                <a:latin typeface="Times New Roman" pitchFamily="18" charset="0"/>
                <a:cs typeface="Times New Roman" pitchFamily="18" charset="0"/>
              </a:rPr>
              <a:t>Project Screen Shots</a:t>
            </a:r>
          </a:p>
        </p:txBody>
      </p:sp>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8124" r="982" b="5642"/>
          <a:stretch/>
        </p:blipFill>
        <p:spPr bwMode="auto">
          <a:xfrm>
            <a:off x="762001" y="1123951"/>
            <a:ext cx="7238999"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33</a:t>
            </a:fld>
            <a:endParaRPr lang="en-IN">
              <a:solidFill>
                <a:prstClr val="black">
                  <a:tint val="75000"/>
                </a:prstClr>
              </a:solidFill>
            </a:endParaRPr>
          </a:p>
        </p:txBody>
      </p:sp>
      <p:sp>
        <p:nvSpPr>
          <p:cNvPr id="5" name="TextBox 4"/>
          <p:cNvSpPr txBox="1"/>
          <p:nvPr/>
        </p:nvSpPr>
        <p:spPr>
          <a:xfrm>
            <a:off x="4258474" y="4476750"/>
            <a:ext cx="1151725"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 12</a:t>
            </a:r>
            <a:endParaRPr lang="en-IN" sz="1400" dirty="0">
              <a:latin typeface="Times New Roman" pitchFamily="18" charset="0"/>
              <a:cs typeface="Times New Roman" pitchFamily="18" charset="0"/>
            </a:endParaRPr>
          </a:p>
        </p:txBody>
      </p:sp>
    </p:spTree>
    <p:extLst>
      <p:ext uri="{BB962C8B-B14F-4D97-AF65-F5344CB8AC3E}">
        <p14:creationId xmlns:p14="http://schemas.microsoft.com/office/powerpoint/2010/main" val="7270979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42917"/>
            <a:ext cx="4191000" cy="933435"/>
          </a:xfrm>
        </p:spPr>
        <p:txBody>
          <a:bodyPr>
            <a:normAutofit/>
          </a:bodyPr>
          <a:lstStyle/>
          <a:p>
            <a:pPr algn="l"/>
            <a:r>
              <a:rPr lang="en-US" sz="3600" b="1" dirty="0">
                <a:latin typeface="Times New Roman" pitchFamily="18" charset="0"/>
                <a:cs typeface="Times New Roman" pitchFamily="18" charset="0"/>
              </a:rPr>
              <a:t>Conclusion</a:t>
            </a:r>
          </a:p>
        </p:txBody>
      </p:sp>
      <p:sp>
        <p:nvSpPr>
          <p:cNvPr id="3" name="Subtitle 2"/>
          <p:cNvSpPr>
            <a:spLocks noGrp="1"/>
          </p:cNvSpPr>
          <p:nvPr>
            <p:ph type="subTitle" idx="1"/>
          </p:nvPr>
        </p:nvSpPr>
        <p:spPr>
          <a:xfrm>
            <a:off x="990600" y="1504950"/>
            <a:ext cx="7239000" cy="2647950"/>
          </a:xfrm>
        </p:spPr>
        <p:txBody>
          <a:bodyPr>
            <a:normAutofit/>
          </a:bodyPr>
          <a:lstStyle/>
          <a:p>
            <a:pPr algn="just"/>
            <a:r>
              <a:rPr lang="en-US" sz="1500" dirty="0">
                <a:solidFill>
                  <a:schemeClr val="tx1"/>
                </a:solidFill>
                <a:latin typeface="Times New Roman" pitchFamily="18" charset="0"/>
                <a:cs typeface="Times New Roman" pitchFamily="18" charset="0"/>
              </a:rPr>
              <a:t>Our project is only a humble venture to satisfy the needs of educational institutes to manage their Test-taking task conveniently. Several user-friendly coding has also been adopted. This package shall prove to be a powerful package in satisfying all the requirements of the educational institutes. The manual question generation takes much time and labor. Therefore, automatic question generation from learning resources is the primary task of an automated assessment system. </a:t>
            </a:r>
          </a:p>
          <a:p>
            <a:pPr algn="just"/>
            <a:r>
              <a:rPr lang="en-US" sz="1500" dirty="0">
                <a:solidFill>
                  <a:schemeClr val="tx1"/>
                </a:solidFill>
                <a:latin typeface="Times New Roman" pitchFamily="18" charset="0"/>
                <a:cs typeface="Times New Roman" pitchFamily="18" charset="0"/>
              </a:rPr>
              <a:t>This project presents a survey of automatic question generation and assessment strategies from textual learning resources. The purpose of this project is to summarize the state-of-the-art techniques for generating questions and evaluating their answers automatically.</a:t>
            </a:r>
          </a:p>
        </p:txBody>
      </p:sp>
      <p:sp>
        <p:nvSpPr>
          <p:cNvPr id="4" name="Slide Number Placeholder 3"/>
          <p:cNvSpPr>
            <a:spLocks noGrp="1"/>
          </p:cNvSpPr>
          <p:nvPr>
            <p:ph type="sldNum" sz="quarter" idx="12"/>
          </p:nvPr>
        </p:nvSpPr>
        <p:spPr/>
        <p:txBody>
          <a:bodyPr/>
          <a:lstStyle/>
          <a:p>
            <a:fld id="{8A657BB0-C8A4-478B-95ED-C7CE204139FF}" type="slidenum">
              <a:rPr lang="en-US" smtClean="0"/>
              <a:t>34</a:t>
            </a:fld>
            <a:endParaRPr lang="en-US"/>
          </a:p>
        </p:txBody>
      </p:sp>
    </p:spTree>
    <p:extLst>
      <p:ext uri="{BB962C8B-B14F-4D97-AF65-F5344CB8AC3E}">
        <p14:creationId xmlns:p14="http://schemas.microsoft.com/office/powerpoint/2010/main" val="15371309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42917"/>
            <a:ext cx="3962400" cy="933435"/>
          </a:xfrm>
        </p:spPr>
        <p:txBody>
          <a:bodyPr>
            <a:normAutofit/>
          </a:bodyPr>
          <a:lstStyle/>
          <a:p>
            <a:pPr algn="l"/>
            <a:r>
              <a:rPr lang="en-IN" sz="3600" b="1" dirty="0">
                <a:latin typeface="Times New Roman" pitchFamily="18" charset="0"/>
                <a:cs typeface="Times New Roman" pitchFamily="18" charset="0"/>
              </a:rPr>
              <a:t>Future Scope</a:t>
            </a:r>
            <a:endParaRPr lang="en-US" sz="3600" b="1" dirty="0">
              <a:latin typeface="Times New Roman" pitchFamily="18" charset="0"/>
              <a:cs typeface="Times New Roman" pitchFamily="18" charset="0"/>
            </a:endParaRPr>
          </a:p>
        </p:txBody>
      </p:sp>
      <p:sp>
        <p:nvSpPr>
          <p:cNvPr id="3" name="Subtitle 2"/>
          <p:cNvSpPr>
            <a:spLocks noGrp="1"/>
          </p:cNvSpPr>
          <p:nvPr>
            <p:ph type="subTitle" idx="1"/>
          </p:nvPr>
        </p:nvSpPr>
        <p:spPr>
          <a:xfrm>
            <a:off x="914400" y="1371600"/>
            <a:ext cx="7391400" cy="3409950"/>
          </a:xfrm>
        </p:spPr>
        <p:txBody>
          <a:bodyPr>
            <a:noAutofit/>
          </a:bodyPr>
          <a:lstStyle/>
          <a:p>
            <a:pPr algn="just"/>
            <a:r>
              <a:rPr lang="en-US" sz="1500" dirty="0">
                <a:solidFill>
                  <a:schemeClr val="tx1"/>
                </a:solidFill>
                <a:latin typeface="Times New Roman" pitchFamily="18" charset="0"/>
                <a:cs typeface="Times New Roman" pitchFamily="18" charset="0"/>
              </a:rPr>
              <a:t>Nowadays the fastest developing field in NLP is one of the quickest developing fields from recent years. By the evolution of the period, its significance will increase day by day because online data is present in an enormous amount due to digitalization. Extracting useful information from text has a long way to go. By developing the benefit of connecting content mining to other fields such as machine learning, perception, normal dialect preparing, it could be conceivable to sketch more effective and helpful content mining frameworks. Few advancements that can be added are:</a:t>
            </a:r>
          </a:p>
          <a:p>
            <a:pPr marL="285701" indent="-285701" algn="just">
              <a:buFont typeface="Arial" pitchFamily="34" charset="0"/>
              <a:buChar char="•"/>
            </a:pPr>
            <a:r>
              <a:rPr lang="en-US" sz="1500" dirty="0">
                <a:solidFill>
                  <a:schemeClr val="tx1"/>
                </a:solidFill>
                <a:latin typeface="Times New Roman" pitchFamily="18" charset="0"/>
                <a:cs typeface="Times New Roman" pitchFamily="18" charset="0"/>
              </a:rPr>
              <a:t>Difficulty level of the question can be improved in the advance version of this project in future.</a:t>
            </a:r>
          </a:p>
          <a:p>
            <a:pPr marL="285701" indent="-285701" algn="just">
              <a:buFont typeface="Arial" pitchFamily="34" charset="0"/>
              <a:buChar char="•"/>
            </a:pPr>
            <a:r>
              <a:rPr lang="en-US" sz="1500" dirty="0">
                <a:solidFill>
                  <a:schemeClr val="tx1"/>
                </a:solidFill>
                <a:latin typeface="Times New Roman" pitchFamily="18" charset="0"/>
                <a:cs typeface="Times New Roman" pitchFamily="18" charset="0"/>
              </a:rPr>
              <a:t>User interface can be enhanced. </a:t>
            </a:r>
          </a:p>
          <a:p>
            <a:pPr marL="285701" indent="-285701" algn="just">
              <a:buFont typeface="Arial" pitchFamily="34" charset="0"/>
              <a:buChar char="•"/>
            </a:pPr>
            <a:r>
              <a:rPr lang="en-US" sz="1500" dirty="0">
                <a:solidFill>
                  <a:schemeClr val="tx1"/>
                </a:solidFill>
                <a:latin typeface="Times New Roman" pitchFamily="18" charset="0"/>
                <a:cs typeface="Times New Roman" pitchFamily="18" charset="0"/>
              </a:rPr>
              <a:t>Grammatically errors can be improved.</a:t>
            </a:r>
          </a:p>
          <a:p>
            <a:pPr algn="just"/>
            <a:endParaRPr lang="en-US" sz="1500" dirty="0">
              <a:solidFill>
                <a:schemeClr val="tx1"/>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8A657BB0-C8A4-478B-95ED-C7CE204139FF}" type="slidenum">
              <a:rPr lang="en-US" smtClean="0"/>
              <a:t>35</a:t>
            </a:fld>
            <a:endParaRPr lang="en-US"/>
          </a:p>
        </p:txBody>
      </p:sp>
    </p:spTree>
    <p:extLst>
      <p:ext uri="{BB962C8B-B14F-4D97-AF65-F5344CB8AC3E}">
        <p14:creationId xmlns:p14="http://schemas.microsoft.com/office/powerpoint/2010/main" val="17412555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42917"/>
            <a:ext cx="4191000" cy="933435"/>
          </a:xfrm>
        </p:spPr>
        <p:txBody>
          <a:bodyPr>
            <a:normAutofit/>
          </a:bodyPr>
          <a:lstStyle/>
          <a:p>
            <a:pPr algn="l"/>
            <a:r>
              <a:rPr lang="en-US" sz="4000" b="1" dirty="0">
                <a:latin typeface="Times New Roman" pitchFamily="18" charset="0"/>
                <a:cs typeface="Times New Roman" pitchFamily="18" charset="0"/>
              </a:rPr>
              <a:t>References</a:t>
            </a:r>
          </a:p>
        </p:txBody>
      </p:sp>
      <p:sp>
        <p:nvSpPr>
          <p:cNvPr id="3" name="Subtitle 2"/>
          <p:cNvSpPr>
            <a:spLocks noGrp="1"/>
          </p:cNvSpPr>
          <p:nvPr>
            <p:ph type="subTitle" idx="1"/>
          </p:nvPr>
        </p:nvSpPr>
        <p:spPr>
          <a:xfrm>
            <a:off x="990600" y="1504950"/>
            <a:ext cx="7467600" cy="3276600"/>
          </a:xfrm>
        </p:spPr>
        <p:txBody>
          <a:bodyPr>
            <a:normAutofit lnSpcReduction="10000"/>
          </a:bodyPr>
          <a:lstStyle/>
          <a:p>
            <a:pPr algn="l" defTabSz="685290">
              <a:lnSpc>
                <a:spcPct val="90000"/>
              </a:lnSpc>
              <a:spcBef>
                <a:spcPts val="750"/>
              </a:spcBef>
            </a:pPr>
            <a:r>
              <a:rPr lang="en-US" sz="1500" dirty="0" err="1">
                <a:solidFill>
                  <a:prstClr val="black"/>
                </a:solidFill>
                <a:latin typeface="Times New Roman" pitchFamily="18" charset="0"/>
                <a:cs typeface="Times New Roman" pitchFamily="18" charset="0"/>
              </a:rPr>
              <a:t>Indrashis</a:t>
            </a:r>
            <a:r>
              <a:rPr lang="en-US" sz="1500" dirty="0">
                <a:solidFill>
                  <a:prstClr val="black"/>
                </a:solidFill>
                <a:latin typeface="Times New Roman" pitchFamily="18" charset="0"/>
                <a:cs typeface="Times New Roman" pitchFamily="18" charset="0"/>
              </a:rPr>
              <a:t> Das, Bharat Sharma, </a:t>
            </a:r>
            <a:r>
              <a:rPr lang="en-US" sz="1500" dirty="0" err="1">
                <a:solidFill>
                  <a:prstClr val="black"/>
                </a:solidFill>
                <a:latin typeface="Times New Roman" pitchFamily="18" charset="0"/>
                <a:cs typeface="Times New Roman" pitchFamily="18" charset="0"/>
              </a:rPr>
              <a:t>Manjusha</a:t>
            </a:r>
            <a:r>
              <a:rPr lang="en-US" sz="1500" dirty="0">
                <a:solidFill>
                  <a:prstClr val="black"/>
                </a:solidFill>
                <a:latin typeface="Times New Roman" pitchFamily="18" charset="0"/>
                <a:cs typeface="Times New Roman" pitchFamily="18" charset="0"/>
              </a:rPr>
              <a:t> </a:t>
            </a:r>
            <a:r>
              <a:rPr lang="en-US" sz="1500" dirty="0" err="1">
                <a:solidFill>
                  <a:prstClr val="black"/>
                </a:solidFill>
                <a:latin typeface="Times New Roman" pitchFamily="18" charset="0"/>
                <a:cs typeface="Times New Roman" pitchFamily="18" charset="0"/>
              </a:rPr>
              <a:t>Pandey</a:t>
            </a:r>
            <a:r>
              <a:rPr lang="en-US" sz="1500" dirty="0">
                <a:solidFill>
                  <a:prstClr val="black"/>
                </a:solidFill>
                <a:latin typeface="Times New Roman" pitchFamily="18" charset="0"/>
                <a:cs typeface="Times New Roman" pitchFamily="18" charset="0"/>
              </a:rPr>
              <a:t> and </a:t>
            </a:r>
            <a:r>
              <a:rPr lang="en-US" sz="1500" dirty="0" err="1">
                <a:solidFill>
                  <a:prstClr val="black"/>
                </a:solidFill>
                <a:latin typeface="Times New Roman" pitchFamily="18" charset="0"/>
                <a:cs typeface="Times New Roman" pitchFamily="18" charset="0"/>
              </a:rPr>
              <a:t>Siddhart</a:t>
            </a:r>
            <a:r>
              <a:rPr lang="en-US" sz="1500" dirty="0">
                <a:solidFill>
                  <a:prstClr val="black"/>
                </a:solidFill>
                <a:latin typeface="Times New Roman" pitchFamily="18" charset="0"/>
                <a:cs typeface="Times New Roman" pitchFamily="18" charset="0"/>
              </a:rPr>
              <a:t> S. </a:t>
            </a:r>
            <a:r>
              <a:rPr lang="en-US" sz="1500" dirty="0" err="1">
                <a:solidFill>
                  <a:prstClr val="black"/>
                </a:solidFill>
                <a:latin typeface="Times New Roman" pitchFamily="18" charset="0"/>
                <a:cs typeface="Times New Roman" pitchFamily="18" charset="0"/>
              </a:rPr>
              <a:t>Rautaray“An</a:t>
            </a:r>
            <a:r>
              <a:rPr lang="en-US" sz="1500" dirty="0">
                <a:solidFill>
                  <a:prstClr val="black"/>
                </a:solidFill>
                <a:latin typeface="Times New Roman" pitchFamily="18" charset="0"/>
                <a:cs typeface="Times New Roman" pitchFamily="18" charset="0"/>
              </a:rPr>
              <a:t> Examination           System Automation Using Natural Language Processing”, Fourth International Conference on Communication and Electronics Systems, 978-1-7281-1261-9,2019	</a:t>
            </a:r>
          </a:p>
          <a:p>
            <a:pPr algn="l" defTabSz="685290">
              <a:lnSpc>
                <a:spcPct val="90000"/>
              </a:lnSpc>
              <a:spcBef>
                <a:spcPts val="750"/>
              </a:spcBef>
            </a:pPr>
            <a:r>
              <a:rPr lang="en-US" sz="1500" dirty="0" err="1">
                <a:solidFill>
                  <a:prstClr val="black"/>
                </a:solidFill>
                <a:latin typeface="Times New Roman" pitchFamily="18" charset="0"/>
                <a:cs typeface="Times New Roman" pitchFamily="18" charset="0"/>
              </a:rPr>
              <a:t>Cristley</a:t>
            </a:r>
            <a:r>
              <a:rPr lang="en-US" sz="1500" dirty="0">
                <a:solidFill>
                  <a:prstClr val="black"/>
                </a:solidFill>
                <a:latin typeface="Times New Roman" pitchFamily="18" charset="0"/>
                <a:cs typeface="Times New Roman" pitchFamily="18" charset="0"/>
              </a:rPr>
              <a:t>, “Natural Language Processing (NLP) Tutorial with Python &amp; NLTK”, freeCodeCamp.org, 2018 (https://www.youtube.com/watch?v=X2vAabgKiuM)</a:t>
            </a:r>
          </a:p>
          <a:p>
            <a:pPr algn="l" defTabSz="685290">
              <a:lnSpc>
                <a:spcPct val="90000"/>
              </a:lnSpc>
              <a:spcBef>
                <a:spcPts val="750"/>
              </a:spcBef>
            </a:pPr>
            <a:r>
              <a:rPr lang="en-US" sz="1500" dirty="0">
                <a:solidFill>
                  <a:prstClr val="black"/>
                </a:solidFill>
                <a:latin typeface="Times New Roman" pitchFamily="18" charset="0"/>
                <a:cs typeface="Times New Roman" pitchFamily="18" charset="0"/>
              </a:rPr>
              <a:t>Catherine Henry, “Natural Language Processing (NLP): Automatic generation of questions and answers from Wikipedia”, Clearwater </a:t>
            </a:r>
            <a:r>
              <a:rPr lang="en-US" sz="1500" dirty="0" err="1">
                <a:solidFill>
                  <a:prstClr val="black"/>
                </a:solidFill>
                <a:latin typeface="Times New Roman" pitchFamily="18" charset="0"/>
                <a:cs typeface="Times New Roman" pitchFamily="18" charset="0"/>
              </a:rPr>
              <a:t>DevCon</a:t>
            </a:r>
            <a:r>
              <a:rPr lang="en-US" sz="1500" dirty="0">
                <a:solidFill>
                  <a:prstClr val="black"/>
                </a:solidFill>
                <a:latin typeface="Times New Roman" pitchFamily="18" charset="0"/>
                <a:cs typeface="Times New Roman" pitchFamily="18" charset="0"/>
              </a:rPr>
              <a:t> - Clearwater Analytics,2017 (https://www.youtube.com/watch?v=3vRZ6dBPL2A)</a:t>
            </a:r>
            <a:r>
              <a:rPr lang="en-US" sz="1500" i="1" dirty="0">
                <a:solidFill>
                  <a:prstClr val="black"/>
                </a:solidFill>
                <a:latin typeface="Times New Roman" pitchFamily="18" charset="0"/>
                <a:cs typeface="Times New Roman" pitchFamily="18" charset="0"/>
              </a:rPr>
              <a:t> </a:t>
            </a:r>
          </a:p>
          <a:p>
            <a:pPr algn="l" defTabSz="685290">
              <a:lnSpc>
                <a:spcPct val="90000"/>
              </a:lnSpc>
              <a:spcBef>
                <a:spcPts val="750"/>
              </a:spcBef>
            </a:pPr>
            <a:r>
              <a:rPr lang="en-US" sz="1500" dirty="0" err="1">
                <a:solidFill>
                  <a:prstClr val="black"/>
                </a:solidFill>
                <a:latin typeface="Times New Roman" pitchFamily="18" charset="0"/>
                <a:cs typeface="Times New Roman" pitchFamily="18" charset="0"/>
              </a:rPr>
              <a:t>Zolzaya</a:t>
            </a:r>
            <a:r>
              <a:rPr lang="en-US" sz="1500" dirty="0">
                <a:solidFill>
                  <a:prstClr val="black"/>
                </a:solidFill>
                <a:latin typeface="Times New Roman" pitchFamily="18" charset="0"/>
                <a:cs typeface="Times New Roman" pitchFamily="18" charset="0"/>
              </a:rPr>
              <a:t> </a:t>
            </a:r>
            <a:r>
              <a:rPr lang="en-US" sz="1500" dirty="0" err="1">
                <a:solidFill>
                  <a:prstClr val="black"/>
                </a:solidFill>
                <a:latin typeface="Times New Roman" pitchFamily="18" charset="0"/>
                <a:cs typeface="Times New Roman" pitchFamily="18" charset="0"/>
              </a:rPr>
              <a:t>Luvsandorj</a:t>
            </a:r>
            <a:r>
              <a:rPr lang="en-US" sz="1500" dirty="0">
                <a:solidFill>
                  <a:prstClr val="black"/>
                </a:solidFill>
                <a:latin typeface="Times New Roman" pitchFamily="18" charset="0"/>
                <a:cs typeface="Times New Roman" pitchFamily="18" charset="0"/>
              </a:rPr>
              <a:t> , “Introduction to NLP : Preprocessing text in Python”, Towards Data Science, 2020 (https://towardsdatascience.com/introduction-to-nlp-part-1-preprocessing-text-in-python-8f007d44ca96)</a:t>
            </a:r>
          </a:p>
          <a:p>
            <a:pPr algn="l" defTabSz="685290">
              <a:lnSpc>
                <a:spcPct val="90000"/>
              </a:lnSpc>
              <a:spcBef>
                <a:spcPts val="750"/>
              </a:spcBef>
            </a:pPr>
            <a:r>
              <a:rPr lang="en-US" sz="1500" dirty="0">
                <a:solidFill>
                  <a:prstClr val="black"/>
                </a:solidFill>
                <a:latin typeface="Times New Roman" pitchFamily="18" charset="0"/>
                <a:cs typeface="Times New Roman" pitchFamily="18" charset="0"/>
              </a:rPr>
              <a:t>B. </a:t>
            </a:r>
            <a:r>
              <a:rPr lang="en-US" sz="1500" dirty="0" err="1">
                <a:solidFill>
                  <a:prstClr val="black"/>
                </a:solidFill>
                <a:latin typeface="Times New Roman" pitchFamily="18" charset="0"/>
                <a:cs typeface="Times New Roman" pitchFamily="18" charset="0"/>
              </a:rPr>
              <a:t>Kaur</a:t>
            </a:r>
            <a:r>
              <a:rPr lang="en-US" sz="1500" dirty="0">
                <a:solidFill>
                  <a:prstClr val="black"/>
                </a:solidFill>
                <a:latin typeface="Times New Roman" pitchFamily="18" charset="0"/>
                <a:cs typeface="Times New Roman" pitchFamily="18" charset="0"/>
              </a:rPr>
              <a:t>, and S. Jain “Keyword extraction using machine learning approaches”, IEEE 3rd International Conference on Advances in Computing, Communication &amp; Automation (ICACCA) (Fall), 2017</a:t>
            </a:r>
          </a:p>
          <a:p>
            <a:pPr marL="171330" indent="-171330" algn="l" defTabSz="685290">
              <a:lnSpc>
                <a:spcPct val="90000"/>
              </a:lnSpc>
              <a:spcBef>
                <a:spcPts val="750"/>
              </a:spcBef>
              <a:buFont typeface="Arial" panose="020B0604020202020204" pitchFamily="34" charset="0"/>
              <a:buChar char="•"/>
            </a:pPr>
            <a:endParaRPr lang="en-US" sz="1500" dirty="0">
              <a:solidFill>
                <a:prstClr val="black"/>
              </a:solidFill>
              <a:latin typeface="Times New Roman" pitchFamily="18" charset="0"/>
              <a:cs typeface="Times New Roman" pitchFamily="18" charset="0"/>
            </a:endParaRPr>
          </a:p>
        </p:txBody>
      </p:sp>
      <p:sp>
        <p:nvSpPr>
          <p:cNvPr id="4" name="TextBox 3"/>
          <p:cNvSpPr txBox="1"/>
          <p:nvPr/>
        </p:nvSpPr>
        <p:spPr>
          <a:xfrm>
            <a:off x="381000" y="1504950"/>
            <a:ext cx="457200" cy="553998"/>
          </a:xfrm>
          <a:prstGeom prst="rect">
            <a:avLst/>
          </a:prstGeom>
          <a:noFill/>
        </p:spPr>
        <p:txBody>
          <a:bodyPr wrap="square" lIns="91426" tIns="45713" rIns="91426" bIns="45713" rtlCol="0">
            <a:spAutoFit/>
          </a:bodyPr>
          <a:lstStyle/>
          <a:p>
            <a:r>
              <a:rPr lang="en-IN" sz="1500" dirty="0"/>
              <a:t>[1]</a:t>
            </a:r>
          </a:p>
          <a:p>
            <a:endParaRPr lang="en-IN" sz="1500" dirty="0"/>
          </a:p>
        </p:txBody>
      </p:sp>
      <p:sp>
        <p:nvSpPr>
          <p:cNvPr id="5" name="TextBox 4"/>
          <p:cNvSpPr txBox="1"/>
          <p:nvPr/>
        </p:nvSpPr>
        <p:spPr>
          <a:xfrm>
            <a:off x="364066" y="2114550"/>
            <a:ext cx="457200" cy="553998"/>
          </a:xfrm>
          <a:prstGeom prst="rect">
            <a:avLst/>
          </a:prstGeom>
          <a:noFill/>
        </p:spPr>
        <p:txBody>
          <a:bodyPr wrap="square" lIns="91426" tIns="45713" rIns="91426" bIns="45713" rtlCol="0">
            <a:spAutoFit/>
          </a:bodyPr>
          <a:lstStyle/>
          <a:p>
            <a:r>
              <a:rPr lang="en-IN" sz="1500" dirty="0"/>
              <a:t>[2]</a:t>
            </a:r>
          </a:p>
          <a:p>
            <a:endParaRPr lang="en-IN" sz="1500" dirty="0"/>
          </a:p>
        </p:txBody>
      </p:sp>
      <p:sp>
        <p:nvSpPr>
          <p:cNvPr id="6" name="TextBox 5"/>
          <p:cNvSpPr txBox="1"/>
          <p:nvPr/>
        </p:nvSpPr>
        <p:spPr>
          <a:xfrm>
            <a:off x="372533" y="3257550"/>
            <a:ext cx="457200" cy="553998"/>
          </a:xfrm>
          <a:prstGeom prst="rect">
            <a:avLst/>
          </a:prstGeom>
          <a:noFill/>
        </p:spPr>
        <p:txBody>
          <a:bodyPr wrap="square" lIns="91426" tIns="45713" rIns="91426" bIns="45713" rtlCol="0">
            <a:spAutoFit/>
          </a:bodyPr>
          <a:lstStyle/>
          <a:p>
            <a:r>
              <a:rPr lang="en-IN" sz="1500" dirty="0"/>
              <a:t>[4]</a:t>
            </a:r>
          </a:p>
          <a:p>
            <a:endParaRPr lang="en-IN" sz="1500" dirty="0"/>
          </a:p>
        </p:txBody>
      </p:sp>
      <p:sp>
        <p:nvSpPr>
          <p:cNvPr id="7" name="TextBox 6"/>
          <p:cNvSpPr txBox="1"/>
          <p:nvPr/>
        </p:nvSpPr>
        <p:spPr>
          <a:xfrm>
            <a:off x="381000" y="3943350"/>
            <a:ext cx="457200" cy="553998"/>
          </a:xfrm>
          <a:prstGeom prst="rect">
            <a:avLst/>
          </a:prstGeom>
          <a:noFill/>
        </p:spPr>
        <p:txBody>
          <a:bodyPr wrap="square" lIns="91426" tIns="45713" rIns="91426" bIns="45713" rtlCol="0">
            <a:spAutoFit/>
          </a:bodyPr>
          <a:lstStyle/>
          <a:p>
            <a:r>
              <a:rPr lang="en-IN" sz="1500" dirty="0"/>
              <a:t>[5]</a:t>
            </a:r>
          </a:p>
          <a:p>
            <a:endParaRPr lang="en-IN" sz="1500" dirty="0"/>
          </a:p>
        </p:txBody>
      </p:sp>
      <p:sp>
        <p:nvSpPr>
          <p:cNvPr id="8" name="TextBox 7"/>
          <p:cNvSpPr txBox="1"/>
          <p:nvPr/>
        </p:nvSpPr>
        <p:spPr>
          <a:xfrm>
            <a:off x="364066" y="2625362"/>
            <a:ext cx="457200" cy="553998"/>
          </a:xfrm>
          <a:prstGeom prst="rect">
            <a:avLst/>
          </a:prstGeom>
          <a:noFill/>
        </p:spPr>
        <p:txBody>
          <a:bodyPr wrap="square" lIns="91426" tIns="45713" rIns="91426" bIns="45713" rtlCol="0">
            <a:spAutoFit/>
          </a:bodyPr>
          <a:lstStyle/>
          <a:p>
            <a:r>
              <a:rPr lang="en-IN" sz="1500" dirty="0"/>
              <a:t>[3]</a:t>
            </a:r>
          </a:p>
          <a:p>
            <a:endParaRPr lang="en-IN" sz="1500" dirty="0"/>
          </a:p>
        </p:txBody>
      </p:sp>
      <p:sp>
        <p:nvSpPr>
          <p:cNvPr id="9" name="Slide Number Placeholder 8"/>
          <p:cNvSpPr>
            <a:spLocks noGrp="1"/>
          </p:cNvSpPr>
          <p:nvPr>
            <p:ph type="sldNum" sz="quarter" idx="12"/>
          </p:nvPr>
        </p:nvSpPr>
        <p:spPr/>
        <p:txBody>
          <a:bodyPr/>
          <a:lstStyle/>
          <a:p>
            <a:fld id="{8A657BB0-C8A4-478B-95ED-C7CE204139FF}" type="slidenum">
              <a:rPr lang="en-US" smtClean="0"/>
              <a:t>36</a:t>
            </a:fld>
            <a:endParaRPr lang="en-US"/>
          </a:p>
        </p:txBody>
      </p:sp>
    </p:spTree>
    <p:extLst>
      <p:ext uri="{BB962C8B-B14F-4D97-AF65-F5344CB8AC3E}">
        <p14:creationId xmlns:p14="http://schemas.microsoft.com/office/powerpoint/2010/main" val="15764250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42917"/>
            <a:ext cx="3962400" cy="933435"/>
          </a:xfrm>
        </p:spPr>
        <p:txBody>
          <a:bodyPr>
            <a:normAutofit/>
          </a:bodyPr>
          <a:lstStyle/>
          <a:p>
            <a:pPr algn="l"/>
            <a:r>
              <a:rPr lang="en-IN" sz="3600" b="1" dirty="0" smtClean="0">
                <a:latin typeface="Times New Roman" pitchFamily="18" charset="0"/>
                <a:cs typeface="Times New Roman" pitchFamily="18" charset="0"/>
              </a:rPr>
              <a:t>Image References</a:t>
            </a:r>
            <a:endParaRPr lang="en-US" sz="3600" b="1" dirty="0">
              <a:latin typeface="Times New Roman" pitchFamily="18" charset="0"/>
              <a:cs typeface="Times New Roman" pitchFamily="18" charset="0"/>
            </a:endParaRPr>
          </a:p>
        </p:txBody>
      </p:sp>
      <p:sp>
        <p:nvSpPr>
          <p:cNvPr id="3" name="Subtitle 2"/>
          <p:cNvSpPr>
            <a:spLocks noGrp="1"/>
          </p:cNvSpPr>
          <p:nvPr>
            <p:ph type="subTitle" idx="1"/>
          </p:nvPr>
        </p:nvSpPr>
        <p:spPr>
          <a:xfrm>
            <a:off x="914400" y="1371600"/>
            <a:ext cx="7391400" cy="3409950"/>
          </a:xfrm>
        </p:spPr>
        <p:txBody>
          <a:bodyPr>
            <a:noAutofit/>
          </a:bodyPr>
          <a:lstStyle/>
          <a:p>
            <a:pPr marL="285750" indent="-285750" algn="just">
              <a:lnSpc>
                <a:spcPct val="150000"/>
              </a:lnSpc>
              <a:buFont typeface="Arial" pitchFamily="34" charset="0"/>
              <a:buChar char="•"/>
            </a:pPr>
            <a:r>
              <a:rPr lang="en-US" sz="1800" dirty="0">
                <a:solidFill>
                  <a:schemeClr val="tx1"/>
                </a:solidFill>
                <a:latin typeface="Times New Roman" pitchFamily="18" charset="0"/>
                <a:cs typeface="Times New Roman" pitchFamily="18" charset="0"/>
              </a:rPr>
              <a:t>https://unsplash.com</a:t>
            </a:r>
            <a:r>
              <a:rPr lang="en-US" sz="1800" dirty="0" smtClean="0">
                <a:solidFill>
                  <a:schemeClr val="tx1"/>
                </a:solidFill>
                <a:latin typeface="Times New Roman" pitchFamily="18" charset="0"/>
                <a:cs typeface="Times New Roman" pitchFamily="18" charset="0"/>
              </a:rPr>
              <a:t>/</a:t>
            </a:r>
          </a:p>
          <a:p>
            <a:pPr marL="285750" indent="-285750" algn="just">
              <a:lnSpc>
                <a:spcPct val="150000"/>
              </a:lnSpc>
              <a:buFont typeface="Arial" pitchFamily="34" charset="0"/>
              <a:buChar char="•"/>
            </a:pPr>
            <a:r>
              <a:rPr lang="en-US" sz="1800" dirty="0">
                <a:solidFill>
                  <a:schemeClr val="tx1"/>
                </a:solidFill>
                <a:latin typeface="Times New Roman" pitchFamily="18" charset="0"/>
                <a:cs typeface="Times New Roman" pitchFamily="18" charset="0"/>
              </a:rPr>
              <a:t>https://pixabay.com/images/search/website</a:t>
            </a:r>
            <a:r>
              <a:rPr lang="en-US" sz="1800" dirty="0" smtClean="0">
                <a:solidFill>
                  <a:schemeClr val="tx1"/>
                </a:solidFill>
                <a:latin typeface="Times New Roman" pitchFamily="18" charset="0"/>
                <a:cs typeface="Times New Roman" pitchFamily="18" charset="0"/>
              </a:rPr>
              <a:t>/</a:t>
            </a:r>
          </a:p>
          <a:p>
            <a:pPr marL="285750" indent="-285750" algn="just">
              <a:lnSpc>
                <a:spcPct val="150000"/>
              </a:lnSpc>
              <a:buFont typeface="Arial" pitchFamily="34" charset="0"/>
              <a:buChar char="•"/>
            </a:pPr>
            <a:r>
              <a:rPr lang="en-US" sz="1800" dirty="0">
                <a:solidFill>
                  <a:schemeClr val="tx1"/>
                </a:solidFill>
                <a:latin typeface="Times New Roman" pitchFamily="18" charset="0"/>
                <a:cs typeface="Times New Roman" pitchFamily="18" charset="0"/>
              </a:rPr>
              <a:t>https://www.pexels.com/search/website</a:t>
            </a:r>
            <a:r>
              <a:rPr lang="en-US" sz="1800" dirty="0" smtClean="0">
                <a:solidFill>
                  <a:schemeClr val="tx1"/>
                </a:solidFill>
                <a:latin typeface="Times New Roman" pitchFamily="18" charset="0"/>
                <a:cs typeface="Times New Roman" pitchFamily="18" charset="0"/>
              </a:rPr>
              <a:t>/</a:t>
            </a:r>
          </a:p>
          <a:p>
            <a:pPr marL="285750" indent="-285750" algn="just">
              <a:lnSpc>
                <a:spcPct val="150000"/>
              </a:lnSpc>
              <a:buFont typeface="Arial" pitchFamily="34" charset="0"/>
              <a:buChar char="•"/>
            </a:pPr>
            <a:r>
              <a:rPr lang="en-US" sz="1800" dirty="0">
                <a:solidFill>
                  <a:schemeClr val="tx1"/>
                </a:solidFill>
                <a:latin typeface="Times New Roman" pitchFamily="18" charset="0"/>
                <a:cs typeface="Times New Roman" pitchFamily="18" charset="0"/>
              </a:rPr>
              <a:t>https://</a:t>
            </a:r>
            <a:r>
              <a:rPr lang="en-US" sz="1800" dirty="0" smtClean="0">
                <a:solidFill>
                  <a:schemeClr val="tx1"/>
                </a:solidFill>
                <a:latin typeface="Times New Roman" pitchFamily="18" charset="0"/>
                <a:cs typeface="Times New Roman" pitchFamily="18" charset="0"/>
              </a:rPr>
              <a:t>www.shutterstock.com/search/website</a:t>
            </a:r>
          </a:p>
        </p:txBody>
      </p:sp>
      <p:sp>
        <p:nvSpPr>
          <p:cNvPr id="4" name="Slide Number Placeholder 3"/>
          <p:cNvSpPr>
            <a:spLocks noGrp="1"/>
          </p:cNvSpPr>
          <p:nvPr>
            <p:ph type="sldNum" sz="quarter" idx="12"/>
          </p:nvPr>
        </p:nvSpPr>
        <p:spPr/>
        <p:txBody>
          <a:bodyPr/>
          <a:lstStyle/>
          <a:p>
            <a:fld id="{8A657BB0-C8A4-478B-95ED-C7CE204139FF}" type="slidenum">
              <a:rPr lang="en-US" smtClean="0"/>
              <a:t>37</a:t>
            </a:fld>
            <a:endParaRPr lang="en-US"/>
          </a:p>
        </p:txBody>
      </p:sp>
    </p:spTree>
    <p:extLst>
      <p:ext uri="{BB962C8B-B14F-4D97-AF65-F5344CB8AC3E}">
        <p14:creationId xmlns:p14="http://schemas.microsoft.com/office/powerpoint/2010/main" val="17057733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284008" indent="-284008"/>
            <a:r>
              <a:rPr lang="en-US" sz="3600" b="1" dirty="0">
                <a:latin typeface="Times New Roman" pitchFamily="18" charset="0"/>
                <a:cs typeface="Times New Roman" pitchFamily="18" charset="0"/>
              </a:rPr>
              <a:t>Modern Method of Examination</a:t>
            </a:r>
          </a:p>
        </p:txBody>
      </p:sp>
      <p:sp>
        <p:nvSpPr>
          <p:cNvPr id="3" name="Content Placeholder 2"/>
          <p:cNvSpPr>
            <a:spLocks noGrp="1"/>
          </p:cNvSpPr>
          <p:nvPr>
            <p:ph idx="1"/>
          </p:nvPr>
        </p:nvSpPr>
        <p:spPr>
          <a:xfrm>
            <a:off x="990600" y="1581150"/>
            <a:ext cx="4488180" cy="2766013"/>
          </a:xfrm>
        </p:spPr>
        <p:txBody>
          <a:bodyPr>
            <a:noAutofit/>
          </a:bodyPr>
          <a:lstStyle/>
          <a:p>
            <a:pPr marL="0" indent="0">
              <a:buNone/>
            </a:pPr>
            <a:r>
              <a:rPr lang="en-US" sz="2000" dirty="0">
                <a:latin typeface="Times New Roman" pitchFamily="18" charset="0"/>
                <a:cs typeface="Times New Roman" pitchFamily="18" charset="0"/>
              </a:rPr>
              <a:t>Modern Method includes an on-line test simulator is to take </a:t>
            </a:r>
            <a:r>
              <a:rPr lang="en-US" sz="2000" dirty="0" smtClean="0">
                <a:latin typeface="Times New Roman" pitchFamily="18" charset="0"/>
                <a:cs typeface="Times New Roman" pitchFamily="18" charset="0"/>
              </a:rPr>
              <a:t>examination</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Online creation of question Paper. </a:t>
            </a:r>
          </a:p>
          <a:p>
            <a:r>
              <a:rPr lang="en-US" sz="2000" dirty="0">
                <a:latin typeface="Times New Roman" pitchFamily="18" charset="0"/>
                <a:cs typeface="Times New Roman" pitchFamily="18" charset="0"/>
              </a:rPr>
              <a:t>PC or Mobile to attempt Examination.</a:t>
            </a:r>
          </a:p>
          <a:p>
            <a:r>
              <a:rPr lang="en-US" sz="2000" dirty="0">
                <a:latin typeface="Times New Roman" pitchFamily="18" charset="0"/>
                <a:cs typeface="Times New Roman" pitchFamily="18" charset="0"/>
              </a:rPr>
              <a:t>Answer evaluation by exact answer matching.</a:t>
            </a:r>
          </a:p>
          <a:p>
            <a:r>
              <a:rPr lang="en-US" sz="2000" dirty="0">
                <a:latin typeface="Times New Roman" pitchFamily="18" charset="0"/>
                <a:cs typeface="Times New Roman" pitchFamily="18" charset="0"/>
              </a:rPr>
              <a:t>Automated result formulation .</a:t>
            </a:r>
          </a:p>
        </p:txBody>
      </p:sp>
      <p:pic>
        <p:nvPicPr>
          <p:cNvPr id="7170" name="Picture 2" descr="G:\Images Ideas\online-examination-system-500x5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9772" y="398386"/>
            <a:ext cx="4346734" cy="434673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26E264F2-2626-409A-A422-AA30EAF61F27}" type="slidenum">
              <a:rPr lang="en-IN" smtClean="0">
                <a:solidFill>
                  <a:prstClr val="black">
                    <a:tint val="75000"/>
                  </a:prstClr>
                </a:solidFill>
              </a:rPr>
              <a:pPr/>
              <a:t>4</a:t>
            </a:fld>
            <a:endParaRPr lang="en-IN">
              <a:solidFill>
                <a:prstClr val="black">
                  <a:tint val="75000"/>
                </a:prstClr>
              </a:solidFill>
            </a:endParaRPr>
          </a:p>
        </p:txBody>
      </p:sp>
    </p:spTree>
    <p:extLst>
      <p:ext uri="{BB962C8B-B14F-4D97-AF65-F5344CB8AC3E}">
        <p14:creationId xmlns:p14="http://schemas.microsoft.com/office/powerpoint/2010/main" val="27276527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284135" indent="-284135"/>
            <a:r>
              <a:rPr lang="en-US" sz="3600" b="1" dirty="0">
                <a:latin typeface="Times New Roman" pitchFamily="18" charset="0"/>
                <a:cs typeface="Times New Roman" pitchFamily="18" charset="0"/>
              </a:rPr>
              <a:t>Our Approach? </a:t>
            </a:r>
          </a:p>
        </p:txBody>
      </p:sp>
      <p:sp>
        <p:nvSpPr>
          <p:cNvPr id="3" name="Content Placeholder 2"/>
          <p:cNvSpPr>
            <a:spLocks noGrp="1"/>
          </p:cNvSpPr>
          <p:nvPr>
            <p:ph idx="1"/>
          </p:nvPr>
        </p:nvSpPr>
        <p:spPr>
          <a:xfrm>
            <a:off x="960120" y="1329737"/>
            <a:ext cx="4625340" cy="3348989"/>
          </a:xfrm>
        </p:spPr>
        <p:txBody>
          <a:bodyPr>
            <a:noAutofit/>
          </a:bodyPr>
          <a:lstStyle/>
          <a:p>
            <a:pPr marL="0" indent="0" algn="just">
              <a:buNone/>
            </a:pPr>
            <a:r>
              <a:rPr lang="en-US" sz="2000" dirty="0">
                <a:latin typeface="Times New Roman" pitchFamily="18" charset="0"/>
                <a:cs typeface="Times New Roman" pitchFamily="18" charset="0"/>
              </a:rPr>
              <a:t>Our Approach, it is further extension to modern method of examination by using Artificial intelligence and Natural Language Processing.</a:t>
            </a:r>
          </a:p>
          <a:p>
            <a:pPr algn="just"/>
            <a:r>
              <a:rPr lang="en-US" sz="2000" dirty="0">
                <a:latin typeface="Times New Roman" pitchFamily="18" charset="0"/>
                <a:cs typeface="Times New Roman" pitchFamily="18" charset="0"/>
              </a:rPr>
              <a:t>Automatic Question and Answer generation.</a:t>
            </a:r>
          </a:p>
          <a:p>
            <a:pPr algn="just"/>
            <a:r>
              <a:rPr lang="en-US" sz="2000" dirty="0">
                <a:latin typeface="Times New Roman" pitchFamily="18" charset="0"/>
                <a:cs typeface="Times New Roman" pitchFamily="18" charset="0"/>
              </a:rPr>
              <a:t>Random Distribution of Questions. </a:t>
            </a:r>
          </a:p>
          <a:p>
            <a:pPr algn="just"/>
            <a:r>
              <a:rPr lang="en-US" sz="2000" dirty="0">
                <a:latin typeface="Times New Roman" pitchFamily="18" charset="0"/>
                <a:cs typeface="Times New Roman" pitchFamily="18" charset="0"/>
              </a:rPr>
              <a:t>Automated answer evaluation by AI.</a:t>
            </a:r>
          </a:p>
          <a:p>
            <a:pPr algn="just"/>
            <a:r>
              <a:rPr lang="en-US" sz="2000" dirty="0">
                <a:latin typeface="Times New Roman" pitchFamily="18" charset="0"/>
                <a:cs typeface="Times New Roman" pitchFamily="18" charset="0"/>
              </a:rPr>
              <a:t>Automated result formulation.</a:t>
            </a:r>
          </a:p>
        </p:txBody>
      </p:sp>
      <p:pic>
        <p:nvPicPr>
          <p:cNvPr id="8195" name="Picture 3" descr="G:\Images Ideas\520-5208843_brain-learning-png-clipart-artificial-intelligence-logo-png.png"/>
          <p:cNvPicPr>
            <a:picLocks noChangeAspect="1" noChangeArrowheads="1"/>
          </p:cNvPicPr>
          <p:nvPr/>
        </p:nvPicPr>
        <p:blipFill rotWithShape="1">
          <a:blip r:embed="rId2">
            <a:extLst>
              <a:ext uri="{28A0092B-C50C-407E-A947-70E740481C1C}">
                <a14:useLocalDpi xmlns:a14="http://schemas.microsoft.com/office/drawing/2010/main" val="0"/>
              </a:ext>
            </a:extLst>
          </a:blip>
          <a:srcRect l="26630" t="5482" r="24738" b="6074"/>
          <a:stretch/>
        </p:blipFill>
        <p:spPr bwMode="auto">
          <a:xfrm>
            <a:off x="5875021" y="373629"/>
            <a:ext cx="2621280" cy="304456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G:\Images Ideas\rando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843" y="3341620"/>
            <a:ext cx="1802129" cy="180212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26E264F2-2626-409A-A422-AA30EAF61F27}" type="slidenum">
              <a:rPr lang="en-IN" smtClean="0">
                <a:solidFill>
                  <a:prstClr val="black">
                    <a:tint val="75000"/>
                  </a:prstClr>
                </a:solidFill>
              </a:rPr>
              <a:pPr/>
              <a:t>5</a:t>
            </a:fld>
            <a:endParaRPr lang="en-IN">
              <a:solidFill>
                <a:prstClr val="black">
                  <a:tint val="75000"/>
                </a:prstClr>
              </a:solidFill>
            </a:endParaRPr>
          </a:p>
        </p:txBody>
      </p:sp>
    </p:spTree>
    <p:extLst>
      <p:ext uri="{BB962C8B-B14F-4D97-AF65-F5344CB8AC3E}">
        <p14:creationId xmlns:p14="http://schemas.microsoft.com/office/powerpoint/2010/main" val="21990622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8529"/>
            <a:ext cx="3962400" cy="994172"/>
          </a:xfrm>
        </p:spPr>
        <p:txBody>
          <a:bodyPr>
            <a:normAutofit/>
          </a:bodyPr>
          <a:lstStyle/>
          <a:p>
            <a:r>
              <a:rPr lang="en-US" sz="3600" b="1" dirty="0">
                <a:latin typeface="Times New Roman" pitchFamily="18" charset="0"/>
                <a:cs typeface="Times New Roman" pitchFamily="18" charset="0"/>
              </a:rPr>
              <a:t>Background Study</a:t>
            </a:r>
            <a:endParaRPr lang="en-IN" sz="3600" b="1" dirty="0">
              <a:latin typeface="Times New Roman" pitchFamily="18" charset="0"/>
              <a:cs typeface="Times New Roman" pitchFamily="18" charset="0"/>
            </a:endParaRPr>
          </a:p>
        </p:txBody>
      </p:sp>
      <p:sp>
        <p:nvSpPr>
          <p:cNvPr id="4" name="Content Placeholder 3"/>
          <p:cNvSpPr>
            <a:spLocks noGrp="1"/>
          </p:cNvSpPr>
          <p:nvPr>
            <p:ph idx="1"/>
          </p:nvPr>
        </p:nvSpPr>
        <p:spPr>
          <a:xfrm>
            <a:off x="685807" y="2266957"/>
            <a:ext cx="4432381" cy="2574131"/>
          </a:xfrm>
        </p:spPr>
        <p:txBody>
          <a:bodyPr>
            <a:normAutofit/>
          </a:bodyPr>
          <a:lstStyle/>
          <a:p>
            <a:pPr marL="0" indent="0" algn="just">
              <a:lnSpc>
                <a:spcPct val="160000"/>
              </a:lnSpc>
              <a:buNone/>
            </a:pPr>
            <a:r>
              <a:rPr lang="en-US" sz="1400" dirty="0">
                <a:latin typeface="Times New Roman" pitchFamily="18" charset="0"/>
                <a:cs typeface="Times New Roman" pitchFamily="18" charset="0"/>
              </a:rPr>
              <a:t>In the offline examination system relies on manual work from printing to transporting the paper to the examination hall, then invigilation and the most tedious task of checking the answer sheets which is a huge mess for any examiner which sometimes leads to resource loss. Also, we hear news about paper leaks and answer sheets being lost in the transporting process. </a:t>
            </a:r>
            <a:endParaRPr lang="en-US" sz="2000" dirty="0">
              <a:latin typeface="Times New Roman" pitchFamily="18" charset="0"/>
              <a:cs typeface="Times New Roman" pitchFamily="18" charset="0"/>
            </a:endParaRPr>
          </a:p>
        </p:txBody>
      </p:sp>
      <p:pic>
        <p:nvPicPr>
          <p:cNvPr id="2050" name="Picture 2" descr="G:\Images Ideas\cartoon-classroom-interior-view-on-260nw-1416448019.jpg"/>
          <p:cNvPicPr>
            <a:picLocks noChangeAspect="1" noChangeArrowheads="1"/>
          </p:cNvPicPr>
          <p:nvPr/>
        </p:nvPicPr>
        <p:blipFill rotWithShape="1">
          <a:blip r:embed="rId2">
            <a:extLst>
              <a:ext uri="{28A0092B-C50C-407E-A947-70E740481C1C}">
                <a14:useLocalDpi xmlns:a14="http://schemas.microsoft.com/office/drawing/2010/main" val="0"/>
              </a:ext>
            </a:extLst>
          </a:blip>
          <a:srcRect l="16681" r="18058" b="8876"/>
          <a:stretch/>
        </p:blipFill>
        <p:spPr bwMode="auto">
          <a:xfrm>
            <a:off x="5365210" y="1276351"/>
            <a:ext cx="3408637" cy="291609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762000" y="1276349"/>
            <a:ext cx="3124200" cy="813789"/>
          </a:xfrm>
          <a:prstGeom prst="rect">
            <a:avLst/>
          </a:prstGeom>
        </p:spPr>
        <p:txBody>
          <a:bodyPr vert="horz" lIns="68220" tIns="34289" rIns="68220" bIns="34289" rtlCol="0" anchor="ctr">
            <a:normAutofit/>
          </a:bodyPr>
          <a:lstStyle>
            <a:lvl1pPr algn="l" defTabSz="909096" rtl="0" eaLnBrk="1" latinLnBrk="0" hangingPunct="1">
              <a:lnSpc>
                <a:spcPct val="90000"/>
              </a:lnSpc>
              <a:spcBef>
                <a:spcPct val="0"/>
              </a:spcBef>
              <a:buNone/>
              <a:defRPr sz="4400" kern="1200">
                <a:solidFill>
                  <a:schemeClr val="tx1"/>
                </a:solidFill>
                <a:latin typeface="+mj-lt"/>
                <a:ea typeface="+mj-ea"/>
                <a:cs typeface="+mj-cs"/>
              </a:defRPr>
            </a:lvl1pPr>
          </a:lstStyle>
          <a:p>
            <a:pPr marL="457118" indent="-457118">
              <a:buFont typeface="Wingdings" pitchFamily="2" charset="2"/>
              <a:buChar char="v"/>
            </a:pPr>
            <a:r>
              <a:rPr lang="en-US" sz="2800" b="1" dirty="0">
                <a:latin typeface="Times New Roman" pitchFamily="18" charset="0"/>
                <a:cs typeface="Times New Roman" pitchFamily="18" charset="0"/>
              </a:rPr>
              <a:t>Offline System</a:t>
            </a:r>
            <a:endParaRPr lang="en-IN" sz="2800" b="1"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6</a:t>
            </a:fld>
            <a:endParaRPr lang="en-IN">
              <a:solidFill>
                <a:prstClr val="black">
                  <a:tint val="75000"/>
                </a:prstClr>
              </a:solidFill>
            </a:endParaRPr>
          </a:p>
        </p:txBody>
      </p:sp>
    </p:spTree>
    <p:extLst>
      <p:ext uri="{BB962C8B-B14F-4D97-AF65-F5344CB8AC3E}">
        <p14:creationId xmlns:p14="http://schemas.microsoft.com/office/powerpoint/2010/main" val="40327407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628652" y="1369219"/>
            <a:ext cx="4432381" cy="3466106"/>
          </a:xfrm>
          <a:prstGeom prst="rect">
            <a:avLst/>
          </a:prstGeom>
        </p:spPr>
        <p:txBody>
          <a:bodyPr vert="horz" lIns="68421" tIns="34289" rIns="68421" bIns="34289"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60000"/>
              </a:lnSpc>
              <a:buNone/>
            </a:pPr>
            <a:r>
              <a:rPr lang="en-US" sz="1800" dirty="0">
                <a:solidFill>
                  <a:prstClr val="black"/>
                </a:solidFill>
                <a:latin typeface="Times New Roman" pitchFamily="18" charset="0"/>
                <a:cs typeface="Times New Roman" pitchFamily="18" charset="0"/>
              </a:rPr>
              <a:t>The online examination system does not features descriptive question. They are good at evaluating the answers but they have little to no scope for the descriptive ones and the analysis is not well implemented to get meaningful results. Even the most famous of them just have a simple system of storing the correct options in the database and just matching the correct option with it to calculate the result.</a:t>
            </a:r>
          </a:p>
        </p:txBody>
      </p:sp>
      <p:pic>
        <p:nvPicPr>
          <p:cNvPr id="3074" name="Picture 2" descr="G:\Images Ideas\Google-Form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19100" y="1402963"/>
            <a:ext cx="1912046" cy="180131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G:\Images Ideas\download.jf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154" y="1614924"/>
            <a:ext cx="1478946" cy="13773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Images Ideas\1200px-Moodle-logo.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69119" y="3371384"/>
            <a:ext cx="3287210" cy="840978"/>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txBox="1">
            <a:spLocks/>
          </p:cNvSpPr>
          <p:nvPr/>
        </p:nvSpPr>
        <p:spPr>
          <a:xfrm>
            <a:off x="762000" y="438152"/>
            <a:ext cx="3124200" cy="813789"/>
          </a:xfrm>
          <a:prstGeom prst="rect">
            <a:avLst/>
          </a:prstGeom>
        </p:spPr>
        <p:txBody>
          <a:bodyPr vert="horz" lIns="68220" tIns="34289" rIns="68220" bIns="34289" rtlCol="0" anchor="ctr">
            <a:normAutofit/>
          </a:bodyPr>
          <a:lstStyle>
            <a:lvl1pPr algn="l" defTabSz="909096" rtl="0" eaLnBrk="1" latinLnBrk="0" hangingPunct="1">
              <a:lnSpc>
                <a:spcPct val="90000"/>
              </a:lnSpc>
              <a:spcBef>
                <a:spcPct val="0"/>
              </a:spcBef>
              <a:buNone/>
              <a:defRPr sz="4400" kern="1200">
                <a:solidFill>
                  <a:schemeClr val="tx1"/>
                </a:solidFill>
                <a:latin typeface="+mj-lt"/>
                <a:ea typeface="+mj-ea"/>
                <a:cs typeface="+mj-cs"/>
              </a:defRPr>
            </a:lvl1pPr>
          </a:lstStyle>
          <a:p>
            <a:pPr marL="457118" indent="-457118">
              <a:buFont typeface="Wingdings" pitchFamily="2" charset="2"/>
              <a:buChar char="v"/>
            </a:pPr>
            <a:r>
              <a:rPr lang="en-US" sz="2800" b="1" dirty="0">
                <a:latin typeface="Times New Roman" pitchFamily="18" charset="0"/>
                <a:cs typeface="Times New Roman" pitchFamily="18" charset="0"/>
              </a:rPr>
              <a:t>Online System</a:t>
            </a:r>
            <a:endParaRPr lang="en-IN" sz="2800" b="1"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26E264F2-2626-409A-A422-AA30EAF61F27}" type="slidenum">
              <a:rPr lang="en-IN" smtClean="0">
                <a:solidFill>
                  <a:prstClr val="black">
                    <a:tint val="75000"/>
                  </a:prstClr>
                </a:solidFill>
              </a:rPr>
              <a:pPr/>
              <a:t>7</a:t>
            </a:fld>
            <a:endParaRPr lang="en-IN">
              <a:solidFill>
                <a:prstClr val="black">
                  <a:tint val="75000"/>
                </a:prstClr>
              </a:solidFill>
            </a:endParaRPr>
          </a:p>
        </p:txBody>
      </p:sp>
    </p:spTree>
    <p:extLst>
      <p:ext uri="{BB962C8B-B14F-4D97-AF65-F5344CB8AC3E}">
        <p14:creationId xmlns:p14="http://schemas.microsoft.com/office/powerpoint/2010/main" val="6154331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42922"/>
            <a:ext cx="7772400" cy="1102519"/>
          </a:xfrm>
        </p:spPr>
        <p:txBody>
          <a:bodyPr>
            <a:normAutofit/>
          </a:bodyPr>
          <a:lstStyle/>
          <a:p>
            <a:pPr algn="l"/>
            <a:r>
              <a:rPr lang="en-US" sz="3600" b="1" dirty="0">
                <a:latin typeface="Times New Roman" pitchFamily="18" charset="0"/>
                <a:cs typeface="Times New Roman" pitchFamily="18" charset="0"/>
              </a:rPr>
              <a:t>Requirement Analysis</a:t>
            </a:r>
            <a:endParaRPr lang="en-US" sz="3600" dirty="0">
              <a:latin typeface="Times New Roman" pitchFamily="18" charset="0"/>
              <a:cs typeface="Times New Roman" pitchFamily="18" charset="0"/>
            </a:endParaRPr>
          </a:p>
        </p:txBody>
      </p:sp>
      <p:sp>
        <p:nvSpPr>
          <p:cNvPr id="3" name="Subtitle 2"/>
          <p:cNvSpPr>
            <a:spLocks noGrp="1"/>
          </p:cNvSpPr>
          <p:nvPr>
            <p:ph type="subTitle" idx="1"/>
          </p:nvPr>
        </p:nvSpPr>
        <p:spPr>
          <a:xfrm>
            <a:off x="1066800" y="1428750"/>
            <a:ext cx="7239000" cy="3581400"/>
          </a:xfrm>
        </p:spPr>
        <p:txBody>
          <a:bodyPr>
            <a:noAutofit/>
          </a:bodyPr>
          <a:lstStyle/>
          <a:p>
            <a:pPr algn="just">
              <a:lnSpc>
                <a:spcPct val="150000"/>
              </a:lnSpc>
            </a:pPr>
            <a:r>
              <a:rPr lang="en-US" sz="1800" dirty="0">
                <a:solidFill>
                  <a:schemeClr val="tx1"/>
                </a:solidFill>
                <a:latin typeface="Times New Roman" pitchFamily="18" charset="0"/>
                <a:cs typeface="Times New Roman" pitchFamily="18" charset="0"/>
              </a:rPr>
              <a:t>Feasibility Study:</a:t>
            </a:r>
          </a:p>
          <a:p>
            <a:pPr algn="just">
              <a:lnSpc>
                <a:spcPct val="150000"/>
              </a:lnSpc>
            </a:pPr>
            <a:r>
              <a:rPr lang="en-US" sz="1600" dirty="0">
                <a:solidFill>
                  <a:schemeClr val="tx1"/>
                </a:solidFill>
                <a:latin typeface="Times New Roman" pitchFamily="18" charset="0"/>
                <a:cs typeface="Times New Roman" pitchFamily="18" charset="0"/>
              </a:rPr>
              <a:t>The feasibility study includes consideration of all the possible ways to provide a solution to the given problem. The proposed solution should satisfy all the user requirements and should be flexible enough so that future changes can be easily done based on the future upcoming requirements</a:t>
            </a:r>
            <a:r>
              <a:rPr lang="en-US" sz="1600" dirty="0" smtClean="0">
                <a:solidFill>
                  <a:schemeClr val="tx1"/>
                </a:solidFill>
                <a:latin typeface="Times New Roman" pitchFamily="18" charset="0"/>
                <a:cs typeface="Times New Roman" pitchFamily="18" charset="0"/>
              </a:rPr>
              <a:t>.</a:t>
            </a:r>
          </a:p>
          <a:p>
            <a:pPr marL="400050" indent="-400050" algn="just">
              <a:lnSpc>
                <a:spcPct val="150000"/>
              </a:lnSpc>
              <a:buAutoNum type="romanUcPeriod"/>
            </a:pPr>
            <a:r>
              <a:rPr lang="en-US" sz="1600" dirty="0" smtClean="0">
                <a:solidFill>
                  <a:schemeClr val="tx1"/>
                </a:solidFill>
                <a:latin typeface="Times New Roman" pitchFamily="18" charset="0"/>
                <a:cs typeface="Times New Roman" pitchFamily="18" charset="0"/>
              </a:rPr>
              <a:t>Economical Feasibility</a:t>
            </a:r>
          </a:p>
          <a:p>
            <a:pPr marL="400050" indent="-400050" algn="just">
              <a:lnSpc>
                <a:spcPct val="150000"/>
              </a:lnSpc>
              <a:buFont typeface="Arial" pitchFamily="34" charset="0"/>
              <a:buAutoNum type="romanUcPeriod"/>
            </a:pPr>
            <a:r>
              <a:rPr lang="en-US" sz="1600" dirty="0" smtClean="0">
                <a:solidFill>
                  <a:schemeClr val="tx1"/>
                </a:solidFill>
                <a:latin typeface="Times New Roman" pitchFamily="18" charset="0"/>
                <a:cs typeface="Times New Roman" pitchFamily="18" charset="0"/>
              </a:rPr>
              <a:t>Technical Feasibility</a:t>
            </a:r>
            <a:endParaRPr lang="en-US" sz="1600" dirty="0">
              <a:solidFill>
                <a:schemeClr val="tx1"/>
              </a:solidFill>
              <a:latin typeface="Times New Roman" pitchFamily="18" charset="0"/>
              <a:cs typeface="Times New Roman" pitchFamily="18" charset="0"/>
            </a:endParaRPr>
          </a:p>
          <a:p>
            <a:pPr marL="400050" indent="-400050" algn="just">
              <a:lnSpc>
                <a:spcPct val="150000"/>
              </a:lnSpc>
              <a:buFont typeface="Arial" pitchFamily="34" charset="0"/>
              <a:buAutoNum type="romanUcPeriod"/>
            </a:pPr>
            <a:r>
              <a:rPr lang="en-US" sz="1600" dirty="0" smtClean="0">
                <a:solidFill>
                  <a:schemeClr val="tx1"/>
                </a:solidFill>
                <a:latin typeface="Times New Roman" pitchFamily="18" charset="0"/>
                <a:cs typeface="Times New Roman" pitchFamily="18" charset="0"/>
              </a:rPr>
              <a:t>Operational </a:t>
            </a:r>
            <a:r>
              <a:rPr lang="en-US" sz="1600" dirty="0">
                <a:solidFill>
                  <a:schemeClr val="tx1"/>
                </a:solidFill>
                <a:latin typeface="Times New Roman" pitchFamily="18" charset="0"/>
                <a:cs typeface="Times New Roman" pitchFamily="18" charset="0"/>
              </a:rPr>
              <a:t>Feasibility:</a:t>
            </a:r>
          </a:p>
          <a:p>
            <a:pPr algn="just">
              <a:lnSpc>
                <a:spcPct val="150000"/>
              </a:lnSpc>
            </a:pPr>
            <a:endParaRPr lang="en-US" sz="1800" dirty="0" smtClean="0">
              <a:solidFill>
                <a:schemeClr val="tx1"/>
              </a:solidFill>
              <a:latin typeface="Times New Roman" pitchFamily="18" charset="0"/>
              <a:cs typeface="Times New Roman" pitchFamily="18" charset="0"/>
            </a:endParaRPr>
          </a:p>
          <a:p>
            <a:pPr marL="400050" indent="-400050" algn="just">
              <a:lnSpc>
                <a:spcPct val="150000"/>
              </a:lnSpc>
              <a:buFont typeface="Arial" pitchFamily="34" charset="0"/>
              <a:buAutoNum type="romanUcPeriod"/>
            </a:pPr>
            <a:endParaRPr lang="en-US" sz="1800" dirty="0">
              <a:solidFill>
                <a:schemeClr val="tx1"/>
              </a:solidFill>
              <a:latin typeface="Times New Roman" pitchFamily="18" charset="0"/>
              <a:cs typeface="Times New Roman" pitchFamily="18" charset="0"/>
            </a:endParaRPr>
          </a:p>
          <a:p>
            <a:pPr marL="400050" indent="-400050" algn="just">
              <a:lnSpc>
                <a:spcPct val="150000"/>
              </a:lnSpc>
              <a:buAutoNum type="romanUcPeriod"/>
            </a:pPr>
            <a:endParaRPr lang="en-US" sz="1800" dirty="0">
              <a:solidFill>
                <a:schemeClr val="tx1"/>
              </a:solidFill>
              <a:latin typeface="Times New Roman" pitchFamily="18" charset="0"/>
              <a:cs typeface="Times New Roman" pitchFamily="18" charset="0"/>
            </a:endParaRPr>
          </a:p>
          <a:p>
            <a:pPr algn="just">
              <a:lnSpc>
                <a:spcPct val="150000"/>
              </a:lnSpc>
            </a:pPr>
            <a:endParaRPr lang="en-US" sz="1800" dirty="0" smtClean="0">
              <a:solidFill>
                <a:schemeClr val="tx1"/>
              </a:solidFill>
              <a:latin typeface="Times New Roman" pitchFamily="18" charset="0"/>
              <a:cs typeface="Times New Roman" pitchFamily="18" charset="0"/>
            </a:endParaRPr>
          </a:p>
          <a:p>
            <a:pPr algn="just">
              <a:lnSpc>
                <a:spcPct val="150000"/>
              </a:lnSpc>
            </a:pPr>
            <a:r>
              <a:rPr lang="en-US" sz="2000" dirty="0">
                <a:solidFill>
                  <a:schemeClr val="tx1"/>
                </a:solidFill>
                <a:latin typeface="Times New Roman" pitchFamily="18" charset="0"/>
                <a:cs typeface="Times New Roman" pitchFamily="18" charset="0"/>
              </a:rPr>
              <a:t/>
            </a:r>
            <a:br>
              <a:rPr lang="en-US" sz="2000" dirty="0">
                <a:solidFill>
                  <a:schemeClr val="tx1"/>
                </a:solidFill>
                <a:latin typeface="Times New Roman" pitchFamily="18" charset="0"/>
                <a:cs typeface="Times New Roman" pitchFamily="18" charset="0"/>
              </a:rPr>
            </a:br>
            <a:endParaRPr lang="en-US" sz="2000" dirty="0">
              <a:solidFill>
                <a:schemeClr val="tx1"/>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8A657BB0-C8A4-478B-95ED-C7CE204139FF}" type="slidenum">
              <a:rPr lang="en-US" smtClean="0"/>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5750"/>
            <a:ext cx="8229600" cy="857250"/>
          </a:xfrm>
        </p:spPr>
        <p:txBody>
          <a:bodyPr>
            <a:normAutofit/>
          </a:bodyPr>
          <a:lstStyle/>
          <a:p>
            <a:pPr algn="l"/>
            <a:r>
              <a:rPr lang="en-US" sz="3600" b="1" dirty="0">
                <a:latin typeface="Times New Roman" pitchFamily="18" charset="0"/>
                <a:cs typeface="Times New Roman" pitchFamily="18" charset="0"/>
              </a:rPr>
              <a:t>Software Development Life Cycle</a:t>
            </a:r>
            <a:endParaRPr lang="en-US" sz="3600" dirty="0">
              <a:latin typeface="Times New Roman" pitchFamily="18" charset="0"/>
              <a:cs typeface="Times New Roman" pitchFamily="18" charset="0"/>
            </a:endParaRPr>
          </a:p>
        </p:txBody>
      </p:sp>
      <p:pic>
        <p:nvPicPr>
          <p:cNvPr id="1028" name="Picture 4" descr="Advantages and Disadvantages of using Spiral Model - GeeksforGee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352550"/>
            <a:ext cx="3816185" cy="316230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1104900" y="1198031"/>
            <a:ext cx="2362200" cy="607483"/>
          </a:xfrm>
          <a:prstGeom prst="rect">
            <a:avLst/>
          </a:prstGeom>
        </p:spPr>
        <p:txBody>
          <a:bodyPr vert="horz" lIns="91426" tIns="45713" rIns="91426" bIns="45713" rtlCol="0" anchor="ctr">
            <a:normAutofit/>
          </a:bodyPr>
          <a:lstStyle>
            <a:lvl1pPr algn="ctr" defTabSz="914243"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latin typeface="Times New Roman" pitchFamily="18" charset="0"/>
                <a:cs typeface="Times New Roman" pitchFamily="18" charset="0"/>
              </a:rPr>
              <a:t>Spiral Model</a:t>
            </a:r>
            <a:endParaRPr lang="en-US" sz="2400" dirty="0">
              <a:latin typeface="Times New Roman" pitchFamily="18" charset="0"/>
              <a:cs typeface="Times New Roman" pitchFamily="18" charset="0"/>
            </a:endParaRPr>
          </a:p>
        </p:txBody>
      </p:sp>
      <p:sp>
        <p:nvSpPr>
          <p:cNvPr id="5" name="Title 1"/>
          <p:cNvSpPr txBox="1">
            <a:spLocks/>
          </p:cNvSpPr>
          <p:nvPr/>
        </p:nvSpPr>
        <p:spPr>
          <a:xfrm>
            <a:off x="990600" y="2266950"/>
            <a:ext cx="2590800" cy="2133600"/>
          </a:xfrm>
          <a:prstGeom prst="rect">
            <a:avLst/>
          </a:prstGeom>
        </p:spPr>
        <p:txBody>
          <a:bodyPr vert="horz" lIns="91426" tIns="45713" rIns="91426" bIns="45713" rtlCol="0" anchor="ctr">
            <a:normAutofit/>
          </a:bodyPr>
          <a:lstStyle>
            <a:lvl1pPr algn="ctr" defTabSz="914243" rtl="0" eaLnBrk="1" latinLnBrk="0" hangingPunct="1">
              <a:spcBef>
                <a:spcPct val="0"/>
              </a:spcBef>
              <a:buNone/>
              <a:defRPr sz="4400" kern="1200">
                <a:solidFill>
                  <a:schemeClr val="tx1"/>
                </a:solidFill>
                <a:latin typeface="+mj-lt"/>
                <a:ea typeface="+mj-ea"/>
                <a:cs typeface="+mj-cs"/>
              </a:defRPr>
            </a:lvl1pPr>
          </a:lstStyle>
          <a:p>
            <a:pPr algn="l"/>
            <a:endParaRPr lang="en-US" sz="2400" dirty="0">
              <a:latin typeface="Times New Roman" pitchFamily="18" charset="0"/>
              <a:cs typeface="Times New Roman" pitchFamily="18" charset="0"/>
            </a:endParaRPr>
          </a:p>
        </p:txBody>
      </p:sp>
      <p:sp>
        <p:nvSpPr>
          <p:cNvPr id="6" name="Title 1"/>
          <p:cNvSpPr txBox="1">
            <a:spLocks/>
          </p:cNvSpPr>
          <p:nvPr/>
        </p:nvSpPr>
        <p:spPr>
          <a:xfrm>
            <a:off x="1104900" y="3028950"/>
            <a:ext cx="2501900" cy="1371600"/>
          </a:xfrm>
          <a:prstGeom prst="rect">
            <a:avLst/>
          </a:prstGeom>
        </p:spPr>
        <p:txBody>
          <a:bodyPr vert="horz" lIns="91426" tIns="45713" rIns="91426" bIns="45713" rtlCol="0" anchor="ctr">
            <a:normAutofit/>
          </a:bodyPr>
          <a:lstStyle>
            <a:lvl1pPr algn="ctr" defTabSz="914243" rtl="0" eaLnBrk="1" latinLnBrk="0" hangingPunct="1">
              <a:spcBef>
                <a:spcPct val="0"/>
              </a:spcBef>
              <a:buNone/>
              <a:defRPr sz="4400" kern="1200">
                <a:solidFill>
                  <a:schemeClr val="tx1"/>
                </a:solidFill>
                <a:latin typeface="+mj-lt"/>
                <a:ea typeface="+mj-ea"/>
                <a:cs typeface="+mj-cs"/>
              </a:defRPr>
            </a:lvl1pPr>
          </a:lstStyle>
          <a:p>
            <a:pPr algn="l"/>
            <a:endParaRPr lang="en-US" sz="2000" dirty="0">
              <a:latin typeface="Times New Roman" pitchFamily="18" charset="0"/>
              <a:cs typeface="Times New Roman" pitchFamily="18" charset="0"/>
            </a:endParaRPr>
          </a:p>
        </p:txBody>
      </p:sp>
      <p:sp>
        <p:nvSpPr>
          <p:cNvPr id="3" name="TextBox 2"/>
          <p:cNvSpPr txBox="1"/>
          <p:nvPr/>
        </p:nvSpPr>
        <p:spPr>
          <a:xfrm>
            <a:off x="1219200" y="2266950"/>
            <a:ext cx="2971800" cy="2031325"/>
          </a:xfrm>
          <a:prstGeom prst="rect">
            <a:avLst/>
          </a:prstGeom>
          <a:noFill/>
        </p:spPr>
        <p:txBody>
          <a:bodyPr wrap="square" rtlCol="0">
            <a:spAutoFit/>
          </a:bodyPr>
          <a:lstStyle/>
          <a:p>
            <a:pPr algn="just"/>
            <a:r>
              <a:rPr lang="en-US" dirty="0" smtClean="0"/>
              <a:t>The </a:t>
            </a:r>
            <a:r>
              <a:rPr lang="en-US" dirty="0"/>
              <a:t>spiral model is a systems development lifecycle (SDLC) method used for risk management that combines the iterative development process model with elements of the Waterfall </a:t>
            </a:r>
            <a:r>
              <a:rPr lang="en-US" dirty="0" smtClean="0"/>
              <a:t>model.</a:t>
            </a:r>
            <a:endParaRPr lang="en-IN" dirty="0"/>
          </a:p>
        </p:txBody>
      </p:sp>
      <p:sp>
        <p:nvSpPr>
          <p:cNvPr id="7" name="Slide Number Placeholder 6"/>
          <p:cNvSpPr>
            <a:spLocks noGrp="1"/>
          </p:cNvSpPr>
          <p:nvPr>
            <p:ph type="sldNum" sz="quarter" idx="12"/>
          </p:nvPr>
        </p:nvSpPr>
        <p:spPr/>
        <p:txBody>
          <a:bodyPr/>
          <a:lstStyle/>
          <a:p>
            <a:fld id="{8A657BB0-C8A4-478B-95ED-C7CE204139FF}" type="slidenum">
              <a:rPr lang="en-US" smtClean="0"/>
              <a:t>9</a:t>
            </a:fld>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8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0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689</TotalTime>
  <Words>1333</Words>
  <Application>Microsoft Office PowerPoint</Application>
  <PresentationFormat>On-screen Show (16:9)</PresentationFormat>
  <Paragraphs>238</Paragraphs>
  <Slides>37</Slides>
  <Notes>5</Notes>
  <HiddenSlides>0</HiddenSlides>
  <MMClips>0</MMClips>
  <ScaleCrop>false</ScaleCrop>
  <HeadingPairs>
    <vt:vector size="4" baseType="variant">
      <vt:variant>
        <vt:lpstr>Theme</vt:lpstr>
      </vt:variant>
      <vt:variant>
        <vt:i4>7</vt:i4>
      </vt:variant>
      <vt:variant>
        <vt:lpstr>Slide Titles</vt:lpstr>
      </vt:variant>
      <vt:variant>
        <vt:i4>37</vt:i4>
      </vt:variant>
    </vt:vector>
  </HeadingPairs>
  <TitlesOfParts>
    <vt:vector size="44" baseType="lpstr">
      <vt:lpstr>Office Theme</vt:lpstr>
      <vt:lpstr>15_Office Theme</vt:lpstr>
      <vt:lpstr>16_Office Theme</vt:lpstr>
      <vt:lpstr>17_Office Theme</vt:lpstr>
      <vt:lpstr>18_Office Theme</vt:lpstr>
      <vt:lpstr>20_Office Theme</vt:lpstr>
      <vt:lpstr>2_Office Theme</vt:lpstr>
      <vt:lpstr>Question Answer Generator Using NLP</vt:lpstr>
      <vt:lpstr>PowerPoint Presentation</vt:lpstr>
      <vt:lpstr>Traditional Method of Test</vt:lpstr>
      <vt:lpstr>Modern Method of Examination</vt:lpstr>
      <vt:lpstr>Our Approach? </vt:lpstr>
      <vt:lpstr>Background Study</vt:lpstr>
      <vt:lpstr>PowerPoint Presentation</vt:lpstr>
      <vt:lpstr>Requirement Analysis</vt:lpstr>
      <vt:lpstr>Software Development Life Cycle</vt:lpstr>
      <vt:lpstr>Functional requirements</vt:lpstr>
      <vt:lpstr>Non functional requirements</vt:lpstr>
      <vt:lpstr> REQUIREMENTS :-</vt:lpstr>
      <vt:lpstr>System Design  / Architecture </vt:lpstr>
      <vt:lpstr>System Design and Architecture</vt:lpstr>
      <vt:lpstr>ER DIAGRAM</vt:lpstr>
      <vt:lpstr>PowerPoint Presentation</vt:lpstr>
      <vt:lpstr>PowerPoint Presentation</vt:lpstr>
      <vt:lpstr>PowerPoint Presentation</vt:lpstr>
      <vt:lpstr>Implementation &amp; Testing </vt:lpstr>
      <vt:lpstr>Other supporting languages or tools</vt:lpstr>
      <vt:lpstr>PowerPoint Presentation</vt:lpstr>
      <vt:lpstr>Pseudocode of Keyword extraction</vt:lpstr>
      <vt:lpstr>PowerPoint Presentation</vt:lpstr>
      <vt:lpstr>PowerPoint Presentation</vt:lpstr>
      <vt:lpstr>User Login Portal</vt:lpstr>
      <vt:lpstr>Maintaining Student Record</vt:lpstr>
      <vt:lpstr>Project Screen Shots</vt:lpstr>
      <vt:lpstr>Project Screen Shots</vt:lpstr>
      <vt:lpstr>Project Screen Shots</vt:lpstr>
      <vt:lpstr>Project Screen Shots</vt:lpstr>
      <vt:lpstr>Project Screen Shots</vt:lpstr>
      <vt:lpstr>Project Screen Shots</vt:lpstr>
      <vt:lpstr>Project Screen Shots</vt:lpstr>
      <vt:lpstr>Conclusion</vt:lpstr>
      <vt:lpstr>Future Scope</vt:lpstr>
      <vt:lpstr>References</vt:lpstr>
      <vt:lpstr>Image 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Requirement Analysis</dc:title>
  <dc:creator>akhil kathuria</dc:creator>
  <cp:lastModifiedBy>Ayush</cp:lastModifiedBy>
  <cp:revision>115</cp:revision>
  <dcterms:created xsi:type="dcterms:W3CDTF">2021-12-02T14:16:47Z</dcterms:created>
  <dcterms:modified xsi:type="dcterms:W3CDTF">2021-12-03T18:47:37Z</dcterms:modified>
</cp:coreProperties>
</file>